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693" r:id="rId1"/>
    <p:sldMasterId id="2147486794" r:id="rId2"/>
  </p:sldMasterIdLst>
  <p:notesMasterIdLst>
    <p:notesMasterId r:id="rId10"/>
  </p:notesMasterIdLst>
  <p:handoutMasterIdLst>
    <p:handoutMasterId r:id="rId11"/>
  </p:handoutMasterIdLst>
  <p:sldIdLst>
    <p:sldId id="537" r:id="rId3"/>
    <p:sldId id="544" r:id="rId4"/>
    <p:sldId id="540" r:id="rId5"/>
    <p:sldId id="535" r:id="rId6"/>
    <p:sldId id="539" r:id="rId7"/>
    <p:sldId id="541" r:id="rId8"/>
    <p:sldId id="487" r:id="rId9"/>
  </p:sldIdLst>
  <p:sldSz cx="10693400" cy="7561263"/>
  <p:notesSz cx="6797675" cy="9926638"/>
  <p:defaultTextStyle>
    <a:defPPr>
      <a:defRPr lang="ru-RU"/>
    </a:defPPr>
    <a:lvl1pPr algn="l" defTabSz="103981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17525" indent="-60325" algn="l" defTabSz="103981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39813" indent="-125413" algn="l" defTabSz="103981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60513" indent="-188913" algn="l" defTabSz="103981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82800" indent="-254000" algn="l" defTabSz="103981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6C700"/>
    <a:srgbClr val="2190FF"/>
    <a:srgbClr val="4081D0"/>
    <a:srgbClr val="FF3B3B"/>
    <a:srgbClr val="E2E2E2"/>
    <a:srgbClr val="CCE1F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91" autoAdjust="0"/>
    <p:restoredTop sz="98986" autoAdjust="0"/>
  </p:normalViewPr>
  <p:slideViewPr>
    <p:cSldViewPr>
      <p:cViewPr>
        <p:scale>
          <a:sx n="75" d="100"/>
          <a:sy n="75" d="100"/>
        </p:scale>
        <p:origin x="-1200" y="-276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700" tIns="45850" rIns="91700" bIns="45850" rtlCol="0"/>
          <a:lstStyle>
            <a:lvl1pPr algn="l" defTabSz="104559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700" tIns="45850" rIns="91700" bIns="45850" rtlCol="0"/>
          <a:lstStyle>
            <a:lvl1pPr algn="r" defTabSz="104559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E340749-E5DB-474D-8174-1A66BF6821F0}" type="datetimeFigureOut">
              <a:rPr lang="ru-RU"/>
              <a:pPr>
                <a:defRPr/>
              </a:pPr>
              <a:t>22.05.2019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700" tIns="45850" rIns="91700" bIns="45850" rtlCol="0" anchor="b"/>
          <a:lstStyle>
            <a:lvl1pPr algn="l" defTabSz="104559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700" tIns="45850" rIns="91700" bIns="45850" rtlCol="0" anchor="b"/>
          <a:lstStyle>
            <a:lvl1pPr algn="r" defTabSz="104559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851E021-1223-4043-AAC2-DDE4DCFE1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6968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700" tIns="45850" rIns="91700" bIns="45850" rtlCol="0"/>
          <a:lstStyle>
            <a:lvl1pPr algn="l" defTabSz="104602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700" tIns="45850" rIns="91700" bIns="45850" rtlCol="0"/>
          <a:lstStyle>
            <a:lvl1pPr algn="r" defTabSz="104602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01523AD-0DA9-4BED-AD88-D7597513EC87}" type="datetimeFigureOut">
              <a:rPr lang="ru-RU"/>
              <a:pPr>
                <a:defRPr/>
              </a:pPr>
              <a:t>22.05.2019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6097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00" tIns="45850" rIns="91700" bIns="4585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710"/>
            <a:ext cx="5438775" cy="4464923"/>
          </a:xfrm>
          <a:prstGeom prst="rect">
            <a:avLst/>
          </a:prstGeom>
        </p:spPr>
        <p:txBody>
          <a:bodyPr vert="horz" lIns="91700" tIns="45850" rIns="91700" bIns="4585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700" tIns="45850" rIns="91700" bIns="45850" rtlCol="0" anchor="b"/>
          <a:lstStyle>
            <a:lvl1pPr algn="l" defTabSz="104602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700" tIns="45850" rIns="91700" bIns="45850" rtlCol="0" anchor="b"/>
          <a:lstStyle>
            <a:lvl1pPr algn="r" defTabSz="104602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5AA8FE6-96BF-44E7-983B-568497CECC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49164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103981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7525" algn="l" defTabSz="103981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9813" algn="l" defTabSz="103981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0513" algn="l" defTabSz="103981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2800" algn="l" defTabSz="103981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5799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6960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8121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9279" algn="l" defTabSz="10423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65175" y="744538"/>
            <a:ext cx="526732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8790" indent="-28799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51985" indent="-23039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12780" indent="-23039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73572" indent="-23039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34365" indent="-230397" defTabSz="1049587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95160" indent="-230397" defTabSz="1049587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55954" indent="-230397" defTabSz="1049587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16749" indent="-230397" defTabSz="1049587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9587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49587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44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ижний колонтитул 3"/>
          <p:cNvSpPr txBox="1">
            <a:spLocks noGrp="1"/>
          </p:cNvSpPr>
          <p:nvPr/>
        </p:nvSpPr>
        <p:spPr>
          <a:xfrm>
            <a:off x="0" y="9428242"/>
            <a:ext cx="2946400" cy="496809"/>
          </a:xfrm>
          <a:prstGeom prst="rect">
            <a:avLst/>
          </a:prstGeom>
          <a:noFill/>
        </p:spPr>
        <p:txBody>
          <a:bodyPr lIns="91700" tIns="45850" rIns="91700" bIns="45850" anchor="b"/>
          <a:lstStyle/>
          <a:p>
            <a:pPr defTabSz="104602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latin typeface="+mn-lt"/>
              <a:cs typeface="+mn-cs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849688" y="9428242"/>
            <a:ext cx="2946400" cy="496809"/>
          </a:xfrm>
          <a:prstGeom prst="rect">
            <a:avLst/>
          </a:prstGeom>
          <a:noFill/>
        </p:spPr>
        <p:txBody>
          <a:bodyPr lIns="91700" tIns="45850" rIns="91700" bIns="45850" anchor="b"/>
          <a:lstStyle/>
          <a:p>
            <a:pPr algn="r" defTabSz="1046027" fontAlgn="auto">
              <a:spcBef>
                <a:spcPts val="0"/>
              </a:spcBef>
              <a:spcAft>
                <a:spcPts val="0"/>
              </a:spcAft>
              <a:defRPr/>
            </a:pPr>
            <a:fld id="{888F37CC-CD97-4A88-AE51-CC7F623E26D9}" type="slidenum">
              <a:rPr lang="ru-RU" sz="1200">
                <a:latin typeface="+mn-lt"/>
                <a:cs typeface="+mn-cs"/>
              </a:rPr>
              <a:pPr algn="r" defTabSz="1046027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66700" y="252413"/>
            <a:ext cx="10169525" cy="665321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anchor="ctr"/>
          <a:lstStyle/>
          <a:p>
            <a:pPr algn="ctr" defTabSz="1042252">
              <a:defRPr/>
            </a:pPr>
            <a:endParaRPr lang="en-US" dirty="0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47650" y="5902325"/>
            <a:ext cx="10201275" cy="1468438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09345" y="4500807"/>
              <a:ext cx="4296555" cy="1016727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265" y="4318737"/>
              <a:ext cx="8279271" cy="1209027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2549" y="4335103"/>
              <a:ext cx="8165884" cy="1102649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5346" y="4316692"/>
              <a:ext cx="4940430" cy="926715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1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1764295"/>
            <a:ext cx="9089390" cy="1962652"/>
          </a:xfrm>
        </p:spPr>
        <p:txBody>
          <a:bodyPr anchor="b">
            <a:normAutofit/>
          </a:bodyPr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3920656"/>
            <a:ext cx="7485380" cy="1624271"/>
          </a:xfrm>
        </p:spPr>
        <p:txBody>
          <a:bodyPr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FA68C-1F53-4714-A58A-FA984EA4CBCB}" type="datetime1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CD8B2-0FA3-48BD-84E0-FF4C8A65B7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6FC36-7376-4C0A-BAAC-3B76D5AA2060}" type="datetime1">
              <a:rPr lang="en-US"/>
              <a:pPr>
                <a:defRPr/>
              </a:pPr>
              <a:t>5/22/2019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ABE59-BA70-4EAD-A8A0-E6E68BAF8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66700" y="252413"/>
            <a:ext cx="10169525" cy="157162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anchor="ctr"/>
          <a:lstStyle/>
          <a:p>
            <a:pPr algn="ctr" defTabSz="1042252">
              <a:defRPr/>
            </a:pPr>
            <a:endParaRPr lang="en-US" dirty="0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47650" y="787400"/>
            <a:ext cx="10201275" cy="1468438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09345" y="4500807"/>
              <a:ext cx="4296555" cy="1016727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265" y="4318737"/>
              <a:ext cx="8279271" cy="1209027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2549" y="4335103"/>
              <a:ext cx="8165884" cy="1102649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5346" y="4316692"/>
              <a:ext cx="4940430" cy="926715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1596269"/>
            <a:ext cx="2406015" cy="494749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1596267"/>
            <a:ext cx="7039822" cy="494749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B91D9-9992-4A0D-9A84-853C3BB5B068}" type="datetime1">
              <a:rPr lang="en-US"/>
              <a:pPr>
                <a:defRPr/>
              </a:pPr>
              <a:t>5/22/2019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5BDAE-306B-4EC7-8579-D91225E701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376" tIns="45688" rIns="91376" bIns="45688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2252" eaLnBrk="1" hangingPunct="1">
              <a:defRPr/>
            </a:pPr>
            <a:endParaRPr lang="ru-RU" dirty="0" smtClean="0">
              <a:latin typeface="Calibri" pitchFamily="34" charset="0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54"/>
            <a:ext cx="8561139" cy="5324475"/>
          </a:xfrm>
        </p:spPr>
        <p:txBody>
          <a:bodyPr/>
          <a:lstStyle>
            <a:lvl1pPr marL="363282" indent="0">
              <a:buFontTx/>
              <a:buNone/>
              <a:defRPr b="1">
                <a:latin typeface="+mj-lt"/>
              </a:defRPr>
            </a:lvl1pPr>
            <a:lvl2pPr marL="360108" indent="3175">
              <a:defRPr>
                <a:latin typeface="+mj-lt"/>
              </a:defRPr>
            </a:lvl2pPr>
            <a:lvl3pPr marL="628206" indent="-260166">
              <a:tabLst/>
              <a:defRPr>
                <a:latin typeface="+mj-lt"/>
              </a:defRPr>
            </a:lvl3pPr>
            <a:lvl4pPr marL="0" indent="360108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6"/>
            <a:ext cx="8580438" cy="1219199"/>
          </a:xfrm>
        </p:spPr>
        <p:txBody>
          <a:bodyPr/>
          <a:lstStyle>
            <a:lvl1pPr marL="0" marR="0" indent="0" defTabSz="104232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C369F-F2C2-4A48-96E3-792F453B2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54"/>
            <a:ext cx="8561139" cy="5324475"/>
          </a:xfrm>
        </p:spPr>
        <p:txBody>
          <a:bodyPr/>
          <a:lstStyle>
            <a:lvl1pPr marL="363282" indent="0">
              <a:buFontTx/>
              <a:buNone/>
              <a:defRPr b="1">
                <a:latin typeface="+mj-lt"/>
              </a:defRPr>
            </a:lvl1pPr>
            <a:lvl2pPr marL="363282" indent="0">
              <a:defRPr>
                <a:latin typeface="+mj-lt"/>
              </a:defRPr>
            </a:lvl2pPr>
            <a:lvl3pPr marL="628206" indent="-260166">
              <a:defRPr>
                <a:latin typeface="+mj-lt"/>
              </a:defRPr>
            </a:lvl3pPr>
            <a:lvl4pPr marL="0" indent="360108">
              <a:defRPr>
                <a:latin typeface="+mj-lt"/>
              </a:defRPr>
            </a:lvl4pPr>
            <a:lvl5pPr marL="143408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6"/>
            <a:ext cx="8581268" cy="1219199"/>
          </a:xfrm>
        </p:spPr>
        <p:txBody>
          <a:bodyPr/>
          <a:lstStyle>
            <a:lvl1pPr marL="0" marR="0" indent="0" defTabSz="104232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5E2E3-D22B-475A-96C1-7C8C4A82C1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5"/>
            <a:ext cx="10693400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4108805"/>
            <a:ext cx="9089390" cy="1620771"/>
          </a:xfrm>
        </p:spPr>
        <p:txBody>
          <a:bodyPr>
            <a:normAutofit/>
          </a:bodyPr>
          <a:lstStyle>
            <a:lvl1pPr>
              <a:defRPr sz="51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764989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65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96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62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27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93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59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245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9865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693400" cy="755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898430" y="1375766"/>
            <a:ext cx="7136983" cy="5262983"/>
          </a:xfrm>
        </p:spPr>
        <p:txBody>
          <a:bodyPr anchor="t">
            <a:normAutofit/>
          </a:bodyPr>
          <a:lstStyle>
            <a:lvl1pPr algn="l">
              <a:lnSpc>
                <a:spcPts val="6160"/>
              </a:lnSpc>
              <a:defRPr sz="54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5704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930291" y="5652278"/>
            <a:ext cx="1080479" cy="415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30" tIns="40814" rIns="81630" bIns="40814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30783">
              <a:defRPr/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2"/>
            <a:ext cx="8926019" cy="4714119"/>
          </a:xfrm>
        </p:spPr>
        <p:txBody>
          <a:bodyPr>
            <a:noAutofit/>
          </a:bodyPr>
          <a:lstStyle>
            <a:lvl1pPr marL="324535" indent="0">
              <a:buFontTx/>
              <a:buNone/>
              <a:defRPr b="1">
                <a:latin typeface="+mj-lt"/>
              </a:defRPr>
            </a:lvl1pPr>
            <a:lvl2pPr marL="321700" indent="2835">
              <a:defRPr>
                <a:latin typeface="+mj-lt"/>
              </a:defRPr>
            </a:lvl2pPr>
            <a:lvl3pPr marL="561203" indent="-232418">
              <a:tabLst/>
              <a:defRPr>
                <a:latin typeface="+mj-lt"/>
              </a:defRPr>
            </a:lvl3pPr>
            <a:lvl4pPr marL="0" indent="32170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714751" y="821471"/>
            <a:ext cx="8827713" cy="1390901"/>
          </a:xfrm>
        </p:spPr>
        <p:txBody>
          <a:bodyPr/>
          <a:lstStyle>
            <a:lvl1pPr marL="0" marR="0" indent="0" defTabSz="9311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8E489-62F3-4423-BE00-7F3290571C0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217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930291" y="5652278"/>
            <a:ext cx="1080479" cy="415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30" tIns="40814" rIns="81630" bIns="40814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30783">
              <a:defRPr/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2"/>
            <a:ext cx="8926019" cy="4714119"/>
          </a:xfrm>
        </p:spPr>
        <p:txBody>
          <a:bodyPr>
            <a:noAutofit/>
          </a:bodyPr>
          <a:lstStyle>
            <a:lvl1pPr marL="324535" indent="0">
              <a:buFontTx/>
              <a:buNone/>
              <a:defRPr b="1">
                <a:latin typeface="+mj-lt"/>
              </a:defRPr>
            </a:lvl1pPr>
            <a:lvl2pPr marL="321700" indent="2835">
              <a:defRPr>
                <a:latin typeface="+mj-lt"/>
              </a:defRPr>
            </a:lvl2pPr>
            <a:lvl3pPr marL="561203" indent="-232418">
              <a:tabLst/>
              <a:defRPr>
                <a:latin typeface="+mj-lt"/>
              </a:defRPr>
            </a:lvl3pPr>
            <a:lvl4pPr marL="0" indent="32170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714752" y="821472"/>
            <a:ext cx="8926017" cy="1390899"/>
          </a:xfrm>
        </p:spPr>
        <p:txBody>
          <a:bodyPr>
            <a:noAutofit/>
          </a:bodyPr>
          <a:lstStyle>
            <a:lvl1pPr marL="0" marR="0" indent="0" defTabSz="9311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F416A-3DF9-4B0A-A660-7EE3B7AEFB3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8670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5"/>
            <a:ext cx="10693400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1"/>
            <a:ext cx="8926019" cy="4714119"/>
          </a:xfrm>
        </p:spPr>
        <p:txBody>
          <a:bodyPr>
            <a:noAutofit/>
          </a:bodyPr>
          <a:lstStyle>
            <a:lvl1pPr marL="324535" indent="0">
              <a:buFontTx/>
              <a:buNone/>
              <a:defRPr b="1">
                <a:latin typeface="+mj-lt"/>
              </a:defRPr>
            </a:lvl1pPr>
            <a:lvl2pPr marL="324535" indent="0">
              <a:defRPr>
                <a:latin typeface="+mj-lt"/>
              </a:defRPr>
            </a:lvl2pPr>
            <a:lvl3pPr marL="561203" indent="-232418">
              <a:defRPr>
                <a:latin typeface="+mj-lt"/>
              </a:defRPr>
            </a:lvl3pPr>
            <a:lvl4pPr marL="0" indent="321700">
              <a:defRPr>
                <a:latin typeface="+mj-lt"/>
              </a:defRPr>
            </a:lvl4pPr>
            <a:lvl5pPr marL="128113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14752" y="821472"/>
            <a:ext cx="8926017" cy="1390899"/>
          </a:xfrm>
        </p:spPr>
        <p:txBody>
          <a:bodyPr>
            <a:noAutofit/>
          </a:bodyPr>
          <a:lstStyle>
            <a:lvl1pPr marL="0" marR="0" indent="0" defTabSz="9311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12A0B-FCB5-4B69-A4D1-F64F25AEC8D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1329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5"/>
            <a:ext cx="10693400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1"/>
            <a:ext cx="8926019" cy="4714119"/>
          </a:xfrm>
        </p:spPr>
        <p:txBody>
          <a:bodyPr>
            <a:noAutofit/>
          </a:bodyPr>
          <a:lstStyle>
            <a:lvl1pPr marL="324535" indent="0">
              <a:buFontTx/>
              <a:buNone/>
              <a:defRPr b="1">
                <a:latin typeface="+mj-lt"/>
              </a:defRPr>
            </a:lvl1pPr>
            <a:lvl2pPr marL="324535" indent="0">
              <a:defRPr>
                <a:latin typeface="+mj-lt"/>
              </a:defRPr>
            </a:lvl2pPr>
            <a:lvl3pPr marL="561203" indent="-232418">
              <a:defRPr>
                <a:latin typeface="+mj-lt"/>
              </a:defRPr>
            </a:lvl3pPr>
            <a:lvl4pPr marL="0" indent="321700">
              <a:defRPr>
                <a:latin typeface="+mj-lt"/>
              </a:defRPr>
            </a:lvl4pPr>
            <a:lvl5pPr marL="128113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14752" y="821472"/>
            <a:ext cx="8926017" cy="1390899"/>
          </a:xfrm>
        </p:spPr>
        <p:txBody>
          <a:bodyPr>
            <a:noAutofit/>
          </a:bodyPr>
          <a:lstStyle>
            <a:lvl1pPr marL="0" marR="0" indent="0" defTabSz="9311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5C234-DCD9-4D10-8EFB-2871E8713DD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635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376" tIns="45688" rIns="91376" bIns="45688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2252" eaLnBrk="1" hangingPunct="1">
              <a:defRPr/>
            </a:pPr>
            <a:endParaRPr lang="ru-RU" dirty="0" smtClean="0">
              <a:latin typeface="Calibri" pitchFamily="34" charset="0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CD37-59B7-429F-829D-80CFBE7F5FC4}" type="datetime1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790AB-1F70-4291-B776-5CB9EAC43E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693400" cy="755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1851" y="2173026"/>
            <a:ext cx="6708918" cy="1501751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31851" y="519000"/>
            <a:ext cx="6708918" cy="1654026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655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311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967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622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278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934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2590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72459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732371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751" y="821470"/>
            <a:ext cx="9443980" cy="139090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751" y="2212370"/>
            <a:ext cx="4265637" cy="471412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0" y="2212370"/>
            <a:ext cx="4294069" cy="471412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74DF-A549-470D-B4DC-87D502B98CD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7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2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5"/>
            <a:ext cx="4724775" cy="70536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5574" indent="0">
              <a:buNone/>
              <a:defRPr sz="2100" b="1"/>
            </a:lvl2pPr>
            <a:lvl3pPr marL="931149" indent="0">
              <a:buNone/>
              <a:defRPr sz="1800" b="1"/>
            </a:lvl3pPr>
            <a:lvl4pPr marL="1396722" indent="0">
              <a:buNone/>
              <a:defRPr sz="1600" b="1"/>
            </a:lvl4pPr>
            <a:lvl5pPr marL="1862297" indent="0">
              <a:buNone/>
              <a:defRPr sz="1600" b="1"/>
            </a:lvl5pPr>
            <a:lvl6pPr marL="2327871" indent="0">
              <a:buNone/>
              <a:defRPr sz="1600" b="1"/>
            </a:lvl6pPr>
            <a:lvl7pPr marL="2793445" indent="0">
              <a:buNone/>
              <a:defRPr sz="1600" b="1"/>
            </a:lvl7pPr>
            <a:lvl8pPr marL="3259020" indent="0">
              <a:buNone/>
              <a:defRPr sz="1600" b="1"/>
            </a:lvl8pPr>
            <a:lvl9pPr marL="372459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2" y="1692535"/>
            <a:ext cx="4726631" cy="70536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5574" indent="0">
              <a:buNone/>
              <a:defRPr sz="2100" b="1"/>
            </a:lvl2pPr>
            <a:lvl3pPr marL="931149" indent="0">
              <a:buNone/>
              <a:defRPr sz="1800" b="1"/>
            </a:lvl3pPr>
            <a:lvl4pPr marL="1396722" indent="0">
              <a:buNone/>
              <a:defRPr sz="1600" b="1"/>
            </a:lvl4pPr>
            <a:lvl5pPr marL="1862297" indent="0">
              <a:buNone/>
              <a:defRPr sz="1600" b="1"/>
            </a:lvl5pPr>
            <a:lvl6pPr marL="2327871" indent="0">
              <a:buNone/>
              <a:defRPr sz="1600" b="1"/>
            </a:lvl6pPr>
            <a:lvl7pPr marL="2793445" indent="0">
              <a:buNone/>
              <a:defRPr sz="1600" b="1"/>
            </a:lvl7pPr>
            <a:lvl8pPr marL="3259020" indent="0">
              <a:buNone/>
              <a:defRPr sz="1600" b="1"/>
            </a:lvl8pPr>
            <a:lvl9pPr marL="372459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102" y="2397901"/>
            <a:ext cx="4726631" cy="435647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C3C8E-4534-4776-B61C-6D4561C8762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2226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4452" y="1144290"/>
            <a:ext cx="8844280" cy="126021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1B428-45E3-4C41-B774-3C4210BCC92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2208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CE7A3-7A94-4CD2-BC3C-780C66A016B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940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2"/>
            <a:ext cx="3518055" cy="128121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7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6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65574" indent="0">
              <a:buNone/>
              <a:defRPr sz="1300"/>
            </a:lvl2pPr>
            <a:lvl3pPr marL="931149" indent="0">
              <a:buNone/>
              <a:defRPr sz="1000"/>
            </a:lvl3pPr>
            <a:lvl4pPr marL="1396722" indent="0">
              <a:buNone/>
              <a:defRPr sz="900"/>
            </a:lvl4pPr>
            <a:lvl5pPr marL="1862297" indent="0">
              <a:buNone/>
              <a:defRPr sz="900"/>
            </a:lvl5pPr>
            <a:lvl6pPr marL="2327871" indent="0">
              <a:buNone/>
              <a:defRPr sz="900"/>
            </a:lvl6pPr>
            <a:lvl7pPr marL="2793445" indent="0">
              <a:buNone/>
              <a:defRPr sz="900"/>
            </a:lvl7pPr>
            <a:lvl8pPr marL="3259020" indent="0">
              <a:buNone/>
              <a:defRPr sz="900"/>
            </a:lvl8pPr>
            <a:lvl9pPr marL="372459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C1B5F-EE10-4B92-9998-EC8E3A5C076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1363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5"/>
            <a:ext cx="6416040" cy="624856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Autofit/>
          </a:bodyPr>
          <a:lstStyle>
            <a:lvl1pPr marL="0" indent="0">
              <a:buNone/>
              <a:defRPr sz="3300"/>
            </a:lvl1pPr>
            <a:lvl2pPr marL="465574" indent="0">
              <a:buNone/>
              <a:defRPr sz="2900"/>
            </a:lvl2pPr>
            <a:lvl3pPr marL="931149" indent="0">
              <a:buNone/>
              <a:defRPr sz="2400"/>
            </a:lvl3pPr>
            <a:lvl4pPr marL="1396722" indent="0">
              <a:buNone/>
              <a:defRPr sz="2100"/>
            </a:lvl4pPr>
            <a:lvl5pPr marL="1862297" indent="0">
              <a:buNone/>
              <a:defRPr sz="2100"/>
            </a:lvl5pPr>
            <a:lvl6pPr marL="2327871" indent="0">
              <a:buNone/>
              <a:defRPr sz="2100"/>
            </a:lvl6pPr>
            <a:lvl7pPr marL="2793445" indent="0">
              <a:buNone/>
              <a:defRPr sz="2100"/>
            </a:lvl7pPr>
            <a:lvl8pPr marL="3259020" indent="0">
              <a:buNone/>
              <a:defRPr sz="2100"/>
            </a:lvl8pPr>
            <a:lvl9pPr marL="3724594" indent="0">
              <a:buNone/>
              <a:defRPr sz="21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9"/>
          </a:xfrm>
        </p:spPr>
        <p:txBody>
          <a:bodyPr/>
          <a:lstStyle>
            <a:lvl1pPr marL="0" indent="0">
              <a:buNone/>
              <a:defRPr sz="1500"/>
            </a:lvl1pPr>
            <a:lvl2pPr marL="465574" indent="0">
              <a:buNone/>
              <a:defRPr sz="1300"/>
            </a:lvl2pPr>
            <a:lvl3pPr marL="931149" indent="0">
              <a:buNone/>
              <a:defRPr sz="1000"/>
            </a:lvl3pPr>
            <a:lvl4pPr marL="1396722" indent="0">
              <a:buNone/>
              <a:defRPr sz="900"/>
            </a:lvl4pPr>
            <a:lvl5pPr marL="1862297" indent="0">
              <a:buNone/>
              <a:defRPr sz="900"/>
            </a:lvl5pPr>
            <a:lvl6pPr marL="2327871" indent="0">
              <a:buNone/>
              <a:defRPr sz="900"/>
            </a:lvl6pPr>
            <a:lvl7pPr marL="2793445" indent="0">
              <a:buNone/>
              <a:defRPr sz="900"/>
            </a:lvl7pPr>
            <a:lvl8pPr marL="3259020" indent="0">
              <a:buNone/>
              <a:defRPr sz="900"/>
            </a:lvl8pPr>
            <a:lvl9pPr marL="372459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A7BF3-4ED6-4F36-B2D8-EC17BAFCE77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B7B09-2DFC-4E79-A3FC-61A95D9C226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2143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7080E-F0C9-42CC-8B86-E41B378C763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46E2F-3412-42E7-A46F-F21396BCBD3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0766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4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06451-AEA5-4429-AACD-34480B89DD7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673E2-50F5-4278-8AC3-A7FB2F37953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498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487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66700" y="252413"/>
            <a:ext cx="10169525" cy="5221287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anchor="ctr"/>
          <a:lstStyle/>
          <a:p>
            <a:pPr algn="ctr" defTabSz="1042252">
              <a:defRPr/>
            </a:pPr>
            <a:endParaRPr lang="en-US" dirty="0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7072313" y="4633913"/>
            <a:ext cx="3363912" cy="787400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147483647 h 640"/>
              <a:gd name="T6" fmla="*/ 2147483647 w 2706"/>
              <a:gd name="T7" fmla="*/ 2147483647 h 640"/>
              <a:gd name="T8" fmla="*/ 2147483647 w 2706"/>
              <a:gd name="T9" fmla="*/ 2147483647 h 640"/>
              <a:gd name="T10" fmla="*/ 2147483647 w 2706"/>
              <a:gd name="T11" fmla="*/ 2147483647 h 640"/>
              <a:gd name="T12" fmla="*/ 2147483647 w 2706"/>
              <a:gd name="T13" fmla="*/ 2147483647 h 640"/>
              <a:gd name="T14" fmla="*/ 2147483647 w 2706"/>
              <a:gd name="T15" fmla="*/ 2147483647 h 640"/>
              <a:gd name="T16" fmla="*/ 2147483647 w 2706"/>
              <a:gd name="T17" fmla="*/ 2147483647 h 640"/>
              <a:gd name="T18" fmla="*/ 2147483647 w 2706"/>
              <a:gd name="T19" fmla="*/ 2147483647 h 640"/>
              <a:gd name="T20" fmla="*/ 2147483647 w 2706"/>
              <a:gd name="T21" fmla="*/ 2147483647 h 640"/>
              <a:gd name="T22" fmla="*/ 2147483647 w 2706"/>
              <a:gd name="T23" fmla="*/ 2147483647 h 640"/>
              <a:gd name="T24" fmla="*/ 2147483647 w 2706"/>
              <a:gd name="T25" fmla="*/ 2147483647 h 640"/>
              <a:gd name="T26" fmla="*/ 2147483647 w 2706"/>
              <a:gd name="T27" fmla="*/ 2147483647 h 640"/>
              <a:gd name="T28" fmla="*/ 2147483647 w 2706"/>
              <a:gd name="T29" fmla="*/ 2147483647 h 640"/>
              <a:gd name="T30" fmla="*/ 2147483647 w 2706"/>
              <a:gd name="T31" fmla="*/ 2147483647 h 640"/>
              <a:gd name="T32" fmla="*/ 2147483647 w 2706"/>
              <a:gd name="T33" fmla="*/ 2147483647 h 640"/>
              <a:gd name="T34" fmla="*/ 2147483647 w 2706"/>
              <a:gd name="T35" fmla="*/ 2147483647 h 640"/>
              <a:gd name="T36" fmla="*/ 0 w 2706"/>
              <a:gd name="T37" fmla="*/ 2147483647 h 640"/>
              <a:gd name="T38" fmla="*/ 0 w 2706"/>
              <a:gd name="T39" fmla="*/ 2147483647 h 640"/>
              <a:gd name="T40" fmla="*/ 2147483647 w 2706"/>
              <a:gd name="T41" fmla="*/ 2147483647 h 640"/>
              <a:gd name="T42" fmla="*/ 2147483647 w 2706"/>
              <a:gd name="T43" fmla="*/ 2147483647 h 640"/>
              <a:gd name="T44" fmla="*/ 2147483647 w 2706"/>
              <a:gd name="T45" fmla="*/ 2147483647 h 640"/>
              <a:gd name="T46" fmla="*/ 2147483647 w 2706"/>
              <a:gd name="T47" fmla="*/ 2147483647 h 640"/>
              <a:gd name="T48" fmla="*/ 2147483647 w 2706"/>
              <a:gd name="T49" fmla="*/ 2147483647 h 640"/>
              <a:gd name="T50" fmla="*/ 2147483647 w 2706"/>
              <a:gd name="T51" fmla="*/ 2147483647 h 640"/>
              <a:gd name="T52" fmla="*/ 2147483647 w 2706"/>
              <a:gd name="T53" fmla="*/ 2147483647 h 640"/>
              <a:gd name="T54" fmla="*/ 2147483647 w 2706"/>
              <a:gd name="T55" fmla="*/ 2147483647 h 640"/>
              <a:gd name="T56" fmla="*/ 2147483647 w 2706"/>
              <a:gd name="T57" fmla="*/ 2147483647 h 640"/>
              <a:gd name="T58" fmla="*/ 2147483647 w 2706"/>
              <a:gd name="T59" fmla="*/ 2147483647 h 640"/>
              <a:gd name="T60" fmla="*/ 2147483647 w 2706"/>
              <a:gd name="T61" fmla="*/ 2147483647 h 640"/>
              <a:gd name="T62" fmla="*/ 2147483647 w 2706"/>
              <a:gd name="T63" fmla="*/ 2147483647 h 640"/>
              <a:gd name="T64" fmla="*/ 2147483647 w 2706"/>
              <a:gd name="T65" fmla="*/ 2147483647 h 640"/>
              <a:gd name="T66" fmla="*/ 2147483647 w 2706"/>
              <a:gd name="T67" fmla="*/ 2147483647 h 640"/>
              <a:gd name="T68" fmla="*/ 2147483647 w 2706"/>
              <a:gd name="T69" fmla="*/ 2147483647 h 640"/>
              <a:gd name="T70" fmla="*/ 2147483647 w 2706"/>
              <a:gd name="T71" fmla="*/ 2147483647 h 640"/>
              <a:gd name="T72" fmla="*/ 2147483647 w 2706"/>
              <a:gd name="T73" fmla="*/ 2147483647 h 640"/>
              <a:gd name="T74" fmla="*/ 2147483647 w 2706"/>
              <a:gd name="T75" fmla="*/ 2147483647 h 640"/>
              <a:gd name="T76" fmla="*/ 2147483647 w 2706"/>
              <a:gd name="T77" fmla="*/ 2147483647 h 640"/>
              <a:gd name="T78" fmla="*/ 2147483647 w 2706"/>
              <a:gd name="T79" fmla="*/ 2147483647 h 640"/>
              <a:gd name="T80" fmla="*/ 2147483647 w 2706"/>
              <a:gd name="T81" fmla="*/ 2147483647 h 640"/>
              <a:gd name="T82" fmla="*/ 2147483647 w 2706"/>
              <a:gd name="T83" fmla="*/ 2147483647 h 640"/>
              <a:gd name="T84" fmla="*/ 2147483647 w 2706"/>
              <a:gd name="T85" fmla="*/ 2147483647 h 640"/>
              <a:gd name="T86" fmla="*/ 2147483647 w 2706"/>
              <a:gd name="T87" fmla="*/ 2147483647 h 640"/>
              <a:gd name="T88" fmla="*/ 2147483647 w 2706"/>
              <a:gd name="T89" fmla="*/ 2147483647 h 640"/>
              <a:gd name="T90" fmla="*/ 2147483647 w 2706"/>
              <a:gd name="T91" fmla="*/ 2147483647 h 640"/>
              <a:gd name="T92" fmla="*/ 2147483647 w 2706"/>
              <a:gd name="T93" fmla="*/ 2147483647 h 640"/>
              <a:gd name="T94" fmla="*/ 2147483647 w 2706"/>
              <a:gd name="T95" fmla="*/ 2147483647 h 640"/>
              <a:gd name="T96" fmla="*/ 2147483647 w 2706"/>
              <a:gd name="T97" fmla="*/ 2147483647 h 640"/>
              <a:gd name="T98" fmla="*/ 2147483647 w 2706"/>
              <a:gd name="T99" fmla="*/ 2147483647 h 640"/>
              <a:gd name="T100" fmla="*/ 2147483647 w 2706"/>
              <a:gd name="T101" fmla="*/ 2147483647 h 640"/>
              <a:gd name="T102" fmla="*/ 2147483647 w 2706"/>
              <a:gd name="T103" fmla="*/ 2147483647 h 640"/>
              <a:gd name="T104" fmla="*/ 2147483647 w 2706"/>
              <a:gd name="T105" fmla="*/ 2147483647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 lIns="104269" tIns="52135" rIns="104269" bIns="52135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3063875" y="4492625"/>
            <a:ext cx="6483350" cy="938213"/>
          </a:xfrm>
          <a:custGeom>
            <a:avLst/>
            <a:gdLst>
              <a:gd name="T0" fmla="*/ 2147483647 w 5216"/>
              <a:gd name="T1" fmla="*/ 2147483647 h 762"/>
              <a:gd name="T2" fmla="*/ 2147483647 w 5216"/>
              <a:gd name="T3" fmla="*/ 2147483647 h 762"/>
              <a:gd name="T4" fmla="*/ 2147483647 w 5216"/>
              <a:gd name="T5" fmla="*/ 2147483647 h 762"/>
              <a:gd name="T6" fmla="*/ 2147483647 w 5216"/>
              <a:gd name="T7" fmla="*/ 2147483647 h 762"/>
              <a:gd name="T8" fmla="*/ 2147483647 w 5216"/>
              <a:gd name="T9" fmla="*/ 2147483647 h 762"/>
              <a:gd name="T10" fmla="*/ 2147483647 w 5216"/>
              <a:gd name="T11" fmla="*/ 2147483647 h 762"/>
              <a:gd name="T12" fmla="*/ 2147483647 w 5216"/>
              <a:gd name="T13" fmla="*/ 2147483647 h 762"/>
              <a:gd name="T14" fmla="*/ 2147483647 w 5216"/>
              <a:gd name="T15" fmla="*/ 2147483647 h 762"/>
              <a:gd name="T16" fmla="*/ 2147483647 w 5216"/>
              <a:gd name="T17" fmla="*/ 2147483647 h 762"/>
              <a:gd name="T18" fmla="*/ 2147483647 w 5216"/>
              <a:gd name="T19" fmla="*/ 2147483647 h 762"/>
              <a:gd name="T20" fmla="*/ 2147483647 w 5216"/>
              <a:gd name="T21" fmla="*/ 2147483647 h 762"/>
              <a:gd name="T22" fmla="*/ 2147483647 w 5216"/>
              <a:gd name="T23" fmla="*/ 2147483647 h 762"/>
              <a:gd name="T24" fmla="*/ 2147483647 w 5216"/>
              <a:gd name="T25" fmla="*/ 2147483647 h 762"/>
              <a:gd name="T26" fmla="*/ 2147483647 w 5216"/>
              <a:gd name="T27" fmla="*/ 0 h 762"/>
              <a:gd name="T28" fmla="*/ 2147483647 w 5216"/>
              <a:gd name="T29" fmla="*/ 2147483647 h 762"/>
              <a:gd name="T30" fmla="*/ 2147483647 w 5216"/>
              <a:gd name="T31" fmla="*/ 2147483647 h 762"/>
              <a:gd name="T32" fmla="*/ 0 w 5216"/>
              <a:gd name="T33" fmla="*/ 2147483647 h 762"/>
              <a:gd name="T34" fmla="*/ 2147483647 w 5216"/>
              <a:gd name="T35" fmla="*/ 2147483647 h 762"/>
              <a:gd name="T36" fmla="*/ 2147483647 w 5216"/>
              <a:gd name="T37" fmla="*/ 2147483647 h 762"/>
              <a:gd name="T38" fmla="*/ 2147483647 w 5216"/>
              <a:gd name="T39" fmla="*/ 2147483647 h 762"/>
              <a:gd name="T40" fmla="*/ 2147483647 w 5216"/>
              <a:gd name="T41" fmla="*/ 2147483647 h 762"/>
              <a:gd name="T42" fmla="*/ 2147483647 w 5216"/>
              <a:gd name="T43" fmla="*/ 2147483647 h 762"/>
              <a:gd name="T44" fmla="*/ 2147483647 w 5216"/>
              <a:gd name="T45" fmla="*/ 2147483647 h 762"/>
              <a:gd name="T46" fmla="*/ 2147483647 w 5216"/>
              <a:gd name="T47" fmla="*/ 2147483647 h 762"/>
              <a:gd name="T48" fmla="*/ 2147483647 w 5216"/>
              <a:gd name="T49" fmla="*/ 2147483647 h 762"/>
              <a:gd name="T50" fmla="*/ 2147483647 w 5216"/>
              <a:gd name="T51" fmla="*/ 2147483647 h 762"/>
              <a:gd name="T52" fmla="*/ 2147483647 w 5216"/>
              <a:gd name="T53" fmla="*/ 2147483647 h 762"/>
              <a:gd name="T54" fmla="*/ 2147483647 w 5216"/>
              <a:gd name="T55" fmla="*/ 2147483647 h 762"/>
              <a:gd name="T56" fmla="*/ 2147483647 w 5216"/>
              <a:gd name="T57" fmla="*/ 2147483647 h 762"/>
              <a:gd name="T58" fmla="*/ 2147483647 w 5216"/>
              <a:gd name="T59" fmla="*/ 2147483647 h 762"/>
              <a:gd name="T60" fmla="*/ 2147483647 w 5216"/>
              <a:gd name="T61" fmla="*/ 2147483647 h 762"/>
              <a:gd name="T62" fmla="*/ 2147483647 w 5216"/>
              <a:gd name="T63" fmla="*/ 2147483647 h 762"/>
              <a:gd name="T64" fmla="*/ 2147483647 w 5216"/>
              <a:gd name="T65" fmla="*/ 2147483647 h 762"/>
              <a:gd name="T66" fmla="*/ 2147483647 w 5216"/>
              <a:gd name="T67" fmla="*/ 2147483647 h 762"/>
              <a:gd name="T68" fmla="*/ 2147483647 w 5216"/>
              <a:gd name="T69" fmla="*/ 2147483647 h 762"/>
              <a:gd name="T70" fmla="*/ 2147483647 w 5216"/>
              <a:gd name="T71" fmla="*/ 2147483647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 lIns="104269" tIns="52135" rIns="104269" bIns="52135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3308350" y="4506913"/>
            <a:ext cx="6394450" cy="854075"/>
          </a:xfrm>
          <a:custGeom>
            <a:avLst/>
            <a:gdLst>
              <a:gd name="T0" fmla="*/ 0 w 5144"/>
              <a:gd name="T1" fmla="*/ 2147483647 h 694"/>
              <a:gd name="T2" fmla="*/ 0 w 5144"/>
              <a:gd name="T3" fmla="*/ 2147483647 h 694"/>
              <a:gd name="T4" fmla="*/ 2147483647 w 5144"/>
              <a:gd name="T5" fmla="*/ 2147483647 h 694"/>
              <a:gd name="T6" fmla="*/ 2147483647 w 5144"/>
              <a:gd name="T7" fmla="*/ 2147483647 h 694"/>
              <a:gd name="T8" fmla="*/ 2147483647 w 5144"/>
              <a:gd name="T9" fmla="*/ 2147483647 h 694"/>
              <a:gd name="T10" fmla="*/ 2147483647 w 5144"/>
              <a:gd name="T11" fmla="*/ 2147483647 h 694"/>
              <a:gd name="T12" fmla="*/ 2147483647 w 5144"/>
              <a:gd name="T13" fmla="*/ 2147483647 h 694"/>
              <a:gd name="T14" fmla="*/ 2147483647 w 5144"/>
              <a:gd name="T15" fmla="*/ 2147483647 h 694"/>
              <a:gd name="T16" fmla="*/ 2147483647 w 5144"/>
              <a:gd name="T17" fmla="*/ 2147483647 h 694"/>
              <a:gd name="T18" fmla="*/ 2147483647 w 5144"/>
              <a:gd name="T19" fmla="*/ 2147483647 h 694"/>
              <a:gd name="T20" fmla="*/ 2147483647 w 5144"/>
              <a:gd name="T21" fmla="*/ 2147483647 h 694"/>
              <a:gd name="T22" fmla="*/ 2147483647 w 5144"/>
              <a:gd name="T23" fmla="*/ 2147483647 h 694"/>
              <a:gd name="T24" fmla="*/ 2147483647 w 5144"/>
              <a:gd name="T25" fmla="*/ 0 h 694"/>
              <a:gd name="T26" fmla="*/ 2147483647 w 5144"/>
              <a:gd name="T27" fmla="*/ 2147483647 h 694"/>
              <a:gd name="T28" fmla="*/ 2147483647 w 5144"/>
              <a:gd name="T29" fmla="*/ 2147483647 h 694"/>
              <a:gd name="T30" fmla="*/ 2147483647 w 5144"/>
              <a:gd name="T31" fmla="*/ 2147483647 h 694"/>
              <a:gd name="T32" fmla="*/ 2147483647 w 5144"/>
              <a:gd name="T33" fmla="*/ 2147483647 h 694"/>
              <a:gd name="T34" fmla="*/ 2147483647 w 5144"/>
              <a:gd name="T35" fmla="*/ 2147483647 h 694"/>
              <a:gd name="T36" fmla="*/ 2147483647 w 5144"/>
              <a:gd name="T37" fmla="*/ 2147483647 h 694"/>
              <a:gd name="T38" fmla="*/ 2147483647 w 5144"/>
              <a:gd name="T39" fmla="*/ 2147483647 h 694"/>
              <a:gd name="T40" fmla="*/ 2147483647 w 5144"/>
              <a:gd name="T41" fmla="*/ 2147483647 h 694"/>
              <a:gd name="T42" fmla="*/ 2147483647 w 5144"/>
              <a:gd name="T43" fmla="*/ 2147483647 h 694"/>
              <a:gd name="T44" fmla="*/ 2147483647 w 5144"/>
              <a:gd name="T45" fmla="*/ 2147483647 h 694"/>
              <a:gd name="T46" fmla="*/ 2147483647 w 5144"/>
              <a:gd name="T47" fmla="*/ 2147483647 h 694"/>
              <a:gd name="T48" fmla="*/ 2147483647 w 5144"/>
              <a:gd name="T49" fmla="*/ 2147483647 h 694"/>
              <a:gd name="T50" fmla="*/ 2147483647 w 5144"/>
              <a:gd name="T51" fmla="*/ 2147483647 h 694"/>
              <a:gd name="T52" fmla="*/ 2147483647 w 5144"/>
              <a:gd name="T53" fmla="*/ 2147483647 h 694"/>
              <a:gd name="T54" fmla="*/ 2147483647 w 5144"/>
              <a:gd name="T55" fmla="*/ 2147483647 h 694"/>
              <a:gd name="T56" fmla="*/ 2147483647 w 5144"/>
              <a:gd name="T57" fmla="*/ 2147483647 h 694"/>
              <a:gd name="T58" fmla="*/ 2147483647 w 5144"/>
              <a:gd name="T59" fmla="*/ 2147483647 h 694"/>
              <a:gd name="T60" fmla="*/ 2147483647 w 5144"/>
              <a:gd name="T61" fmla="*/ 2147483647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104269" tIns="52135" rIns="104269" bIns="52135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6559550" y="4492625"/>
            <a:ext cx="3868738" cy="717550"/>
          </a:xfrm>
          <a:custGeom>
            <a:avLst/>
            <a:gdLst>
              <a:gd name="T0" fmla="*/ 0 w 3112"/>
              <a:gd name="T1" fmla="*/ 2147483647 h 584"/>
              <a:gd name="T2" fmla="*/ 0 w 3112"/>
              <a:gd name="T3" fmla="*/ 2147483647 h 584"/>
              <a:gd name="T4" fmla="*/ 2147483647 w 3112"/>
              <a:gd name="T5" fmla="*/ 2147483647 h 584"/>
              <a:gd name="T6" fmla="*/ 2147483647 w 3112"/>
              <a:gd name="T7" fmla="*/ 2147483647 h 584"/>
              <a:gd name="T8" fmla="*/ 2147483647 w 3112"/>
              <a:gd name="T9" fmla="*/ 2147483647 h 584"/>
              <a:gd name="T10" fmla="*/ 2147483647 w 3112"/>
              <a:gd name="T11" fmla="*/ 2147483647 h 584"/>
              <a:gd name="T12" fmla="*/ 2147483647 w 3112"/>
              <a:gd name="T13" fmla="*/ 2147483647 h 584"/>
              <a:gd name="T14" fmla="*/ 2147483647 w 3112"/>
              <a:gd name="T15" fmla="*/ 2147483647 h 584"/>
              <a:gd name="T16" fmla="*/ 2147483647 w 3112"/>
              <a:gd name="T17" fmla="*/ 2147483647 h 584"/>
              <a:gd name="T18" fmla="*/ 2147483647 w 3112"/>
              <a:gd name="T19" fmla="*/ 2147483647 h 584"/>
              <a:gd name="T20" fmla="*/ 2147483647 w 3112"/>
              <a:gd name="T21" fmla="*/ 2147483647 h 584"/>
              <a:gd name="T22" fmla="*/ 2147483647 w 3112"/>
              <a:gd name="T23" fmla="*/ 2147483647 h 584"/>
              <a:gd name="T24" fmla="*/ 2147483647 w 3112"/>
              <a:gd name="T25" fmla="*/ 2147483647 h 584"/>
              <a:gd name="T26" fmla="*/ 2147483647 w 3112"/>
              <a:gd name="T27" fmla="*/ 2147483647 h 584"/>
              <a:gd name="T28" fmla="*/ 2147483647 w 3112"/>
              <a:gd name="T29" fmla="*/ 2147483647 h 584"/>
              <a:gd name="T30" fmla="*/ 2147483647 w 3112"/>
              <a:gd name="T31" fmla="*/ 2147483647 h 584"/>
              <a:gd name="T32" fmla="*/ 2147483647 w 3112"/>
              <a:gd name="T33" fmla="*/ 2147483647 h 584"/>
              <a:gd name="T34" fmla="*/ 2147483647 w 3112"/>
              <a:gd name="T35" fmla="*/ 2147483647 h 584"/>
              <a:gd name="T36" fmla="*/ 2147483647 w 3112"/>
              <a:gd name="T37" fmla="*/ 2147483647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104269" tIns="52135" rIns="104269" bIns="52135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47650" y="4475163"/>
            <a:ext cx="10201275" cy="1465262"/>
          </a:xfrm>
          <a:custGeom>
            <a:avLst/>
            <a:gdLst>
              <a:gd name="T0" fmla="*/ 2147483647 w 8196"/>
              <a:gd name="T1" fmla="*/ 2147483647 h 1192"/>
              <a:gd name="T2" fmla="*/ 2147483647 w 8196"/>
              <a:gd name="T3" fmla="*/ 2147483647 h 1192"/>
              <a:gd name="T4" fmla="*/ 2147483647 w 8196"/>
              <a:gd name="T5" fmla="*/ 2147483647 h 1192"/>
              <a:gd name="T6" fmla="*/ 2147483647 w 8196"/>
              <a:gd name="T7" fmla="*/ 2147483647 h 1192"/>
              <a:gd name="T8" fmla="*/ 2147483647 w 8196"/>
              <a:gd name="T9" fmla="*/ 2147483647 h 1192"/>
              <a:gd name="T10" fmla="*/ 2147483647 w 8196"/>
              <a:gd name="T11" fmla="*/ 2147483647 h 1192"/>
              <a:gd name="T12" fmla="*/ 2147483647 w 8196"/>
              <a:gd name="T13" fmla="*/ 2147483647 h 1192"/>
              <a:gd name="T14" fmla="*/ 2147483647 w 8196"/>
              <a:gd name="T15" fmla="*/ 2147483647 h 1192"/>
              <a:gd name="T16" fmla="*/ 2147483647 w 8196"/>
              <a:gd name="T17" fmla="*/ 2147483647 h 1192"/>
              <a:gd name="T18" fmla="*/ 2147483647 w 8196"/>
              <a:gd name="T19" fmla="*/ 2147483647 h 1192"/>
              <a:gd name="T20" fmla="*/ 2147483647 w 8196"/>
              <a:gd name="T21" fmla="*/ 2147483647 h 1192"/>
              <a:gd name="T22" fmla="*/ 2147483647 w 8196"/>
              <a:gd name="T23" fmla="*/ 2147483647 h 1192"/>
              <a:gd name="T24" fmla="*/ 2147483647 w 8196"/>
              <a:gd name="T25" fmla="*/ 2147483647 h 1192"/>
              <a:gd name="T26" fmla="*/ 2147483647 w 8196"/>
              <a:gd name="T27" fmla="*/ 2147483647 h 1192"/>
              <a:gd name="T28" fmla="*/ 2147483647 w 8196"/>
              <a:gd name="T29" fmla="*/ 2147483647 h 1192"/>
              <a:gd name="T30" fmla="*/ 2147483647 w 8196"/>
              <a:gd name="T31" fmla="*/ 2147483647 h 1192"/>
              <a:gd name="T32" fmla="*/ 2147483647 w 8196"/>
              <a:gd name="T33" fmla="*/ 2147483647 h 1192"/>
              <a:gd name="T34" fmla="*/ 2147483647 w 8196"/>
              <a:gd name="T35" fmla="*/ 2147483647 h 1192"/>
              <a:gd name="T36" fmla="*/ 2147483647 w 8196"/>
              <a:gd name="T37" fmla="*/ 2147483647 h 1192"/>
              <a:gd name="T38" fmla="*/ 2147483647 w 8196"/>
              <a:gd name="T39" fmla="*/ 2147483647 h 1192"/>
              <a:gd name="T40" fmla="*/ 2147483647 w 8196"/>
              <a:gd name="T41" fmla="*/ 2147483647 h 1192"/>
              <a:gd name="T42" fmla="*/ 2147483647 w 8196"/>
              <a:gd name="T43" fmla="*/ 2147483647 h 1192"/>
              <a:gd name="T44" fmla="*/ 2147483647 w 8196"/>
              <a:gd name="T45" fmla="*/ 0 h 1192"/>
              <a:gd name="T46" fmla="*/ 2147483647 w 8196"/>
              <a:gd name="T47" fmla="*/ 2147483647 h 1192"/>
              <a:gd name="T48" fmla="*/ 2147483647 w 8196"/>
              <a:gd name="T49" fmla="*/ 2147483647 h 1192"/>
              <a:gd name="T50" fmla="*/ 2147483647 w 8196"/>
              <a:gd name="T51" fmla="*/ 2147483647 h 1192"/>
              <a:gd name="T52" fmla="*/ 2147483647 w 8196"/>
              <a:gd name="T53" fmla="*/ 2147483647 h 1192"/>
              <a:gd name="T54" fmla="*/ 2147483647 w 8196"/>
              <a:gd name="T55" fmla="*/ 2147483647 h 1192"/>
              <a:gd name="T56" fmla="*/ 2147483647 w 8196"/>
              <a:gd name="T57" fmla="*/ 2147483647 h 1192"/>
              <a:gd name="T58" fmla="*/ 2147483647 w 8196"/>
              <a:gd name="T59" fmla="*/ 2147483647 h 1192"/>
              <a:gd name="T60" fmla="*/ 2147483647 w 8196"/>
              <a:gd name="T61" fmla="*/ 2147483647 h 1192"/>
              <a:gd name="T62" fmla="*/ 0 w 8196"/>
              <a:gd name="T63" fmla="*/ 2147483647 h 1192"/>
              <a:gd name="T64" fmla="*/ 2147483647 w 8196"/>
              <a:gd name="T65" fmla="*/ 2147483647 h 1192"/>
              <a:gd name="T66" fmla="*/ 2147483647 w 8196"/>
              <a:gd name="T67" fmla="*/ 2147483647 h 1192"/>
              <a:gd name="T68" fmla="*/ 2147483647 w 8196"/>
              <a:gd name="T69" fmla="*/ 2147483647 h 1192"/>
              <a:gd name="T70" fmla="*/ 2147483647 w 8196"/>
              <a:gd name="T71" fmla="*/ 2147483647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lIns="104269" tIns="52135" rIns="104269" bIns="52135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954" y="2716189"/>
            <a:ext cx="9089390" cy="1680281"/>
          </a:xfrm>
        </p:spPr>
        <p:txBody>
          <a:bodyPr anchor="t">
            <a:normAutofit/>
          </a:bodyPr>
          <a:lstStyle>
            <a:lvl1pPr algn="ctr">
              <a:defRPr sz="5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60" y="1584856"/>
            <a:ext cx="7505183" cy="1036174"/>
          </a:xfrm>
        </p:spPr>
        <p:txBody>
          <a:bodyPr anchor="b"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493A8-359B-4622-BDF8-62F161B837FD}" type="datetime1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9F49B-333C-4089-A9C3-5A67F2E93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91313" y="2953933"/>
            <a:ext cx="4469841" cy="38007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2247" y="2953933"/>
            <a:ext cx="4469841" cy="38007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063A6-03B1-4C59-88B3-282F6B9C0FA7}" type="datetime1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67664-9CA9-44C5-8745-F90EAA990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1314" y="2952745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>
                <a:solidFill>
                  <a:schemeClr val="tx2"/>
                </a:solidFill>
                <a:latin typeface="+mj-lt"/>
              </a:defRPr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105" y="3780634"/>
            <a:ext cx="4467342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5813" y="2952745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 i="0">
                <a:solidFill>
                  <a:schemeClr val="tx2"/>
                </a:solidFill>
                <a:latin typeface="+mj-lt"/>
              </a:defRPr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100" y="3780634"/>
            <a:ext cx="4469841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784D9-DEF6-447F-8CDD-81E5BB151BFF}" type="datetime1">
              <a:rPr lang="en-US"/>
              <a:pPr>
                <a:defRPr/>
              </a:pPr>
              <a:t>5/22/2019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E129A-0FE0-4971-8C7B-ECB864D58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BE401-F1E9-42E2-9CFC-74139EB117F0}" type="datetime1">
              <a:rPr lang="en-US"/>
              <a:pPr>
                <a:defRPr/>
              </a:pPr>
              <a:t>5/22/2019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FA999-02E3-4EBF-B077-FCED3A24D3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66700" y="252413"/>
            <a:ext cx="10169525" cy="157162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anchor="ctr"/>
          <a:lstStyle/>
          <a:p>
            <a:pPr algn="ctr" defTabSz="1042252">
              <a:defRPr/>
            </a:pPr>
            <a:endParaRPr lang="en-US" dirty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47650" y="787400"/>
            <a:ext cx="10201275" cy="1466850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386" y="4501031"/>
              <a:ext cx="4295983" cy="101578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708" y="4318763"/>
              <a:ext cx="8279753" cy="1208287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506" y="4335147"/>
              <a:ext cx="8166221" cy="1101794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547" y="4316716"/>
              <a:ext cx="4940686" cy="927718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5AA18-41E6-4E85-8815-F9F5742FEC38}" type="datetime1">
              <a:rPr lang="en-US"/>
              <a:pPr>
                <a:defRPr/>
              </a:pPr>
              <a:t>5/22/2019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A501F-7F4D-4F31-9C90-264979475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66700" y="252413"/>
            <a:ext cx="10169525" cy="157162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anchor="ctr"/>
          <a:lstStyle/>
          <a:p>
            <a:pPr algn="ctr" defTabSz="1042252">
              <a:defRPr/>
            </a:pPr>
            <a:endParaRPr lang="en-US" dirty="0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47650" y="787400"/>
            <a:ext cx="10201275" cy="1468438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09345" y="4500807"/>
              <a:ext cx="4296555" cy="1016727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265" y="4318737"/>
              <a:ext cx="8279271" cy="1209027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2549" y="4335103"/>
              <a:ext cx="8165884" cy="1102649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5346" y="4316692"/>
              <a:ext cx="4940430" cy="926715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340" y="3948660"/>
            <a:ext cx="3920913" cy="2100352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84"/>
              </a:spcAft>
              <a:buNone/>
              <a:defRPr sz="2100">
                <a:solidFill>
                  <a:schemeClr val="tx2"/>
                </a:solidFill>
              </a:defRPr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069340" y="2520422"/>
            <a:ext cx="3920913" cy="1381191"/>
          </a:xfrm>
        </p:spPr>
        <p:txBody>
          <a:bodyPr anchor="b">
            <a:noAutofit/>
          </a:bodyPr>
          <a:lstStyle>
            <a:lvl1pPr algn="l">
              <a:defRPr sz="37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0211" y="2016337"/>
            <a:ext cx="4565600" cy="4200702"/>
          </a:xfrm>
        </p:spPr>
        <p:txBody>
          <a:bodyPr anchor="ctr"/>
          <a:lstStyle>
            <a:lvl1pPr>
              <a:buClr>
                <a:schemeClr val="bg1"/>
              </a:buClr>
              <a:defRPr sz="25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3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21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tx2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AC467-3691-47AF-AB37-0E8196CDFFDC}" type="datetime1">
              <a:rPr lang="en-US"/>
              <a:pPr>
                <a:defRPr/>
              </a:pPr>
              <a:t>5/22/2019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D5456-11B9-4274-856C-FB82891962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66700" y="252413"/>
            <a:ext cx="10169525" cy="665321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anchor="ctr"/>
          <a:lstStyle/>
          <a:p>
            <a:pPr algn="ctr" defTabSz="1042252">
              <a:defRPr/>
            </a:pPr>
            <a:endParaRPr lang="en-US" dirty="0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47650" y="5902325"/>
            <a:ext cx="10201275" cy="1468438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09345" y="4500807"/>
              <a:ext cx="4296555" cy="1016727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265" y="4318737"/>
              <a:ext cx="8279271" cy="1209027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2549" y="4335103"/>
              <a:ext cx="8165884" cy="1102649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5346" y="4316692"/>
              <a:ext cx="4940430" cy="926715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0056" y="373396"/>
            <a:ext cx="4458677" cy="2679115"/>
          </a:xfrm>
        </p:spPr>
        <p:txBody>
          <a:bodyPr anchor="b">
            <a:normAutofit/>
          </a:bodyPr>
          <a:lstStyle>
            <a:lvl1pPr algn="l"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93248" y="3071182"/>
            <a:ext cx="4465485" cy="266978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80228" y="1512255"/>
            <a:ext cx="4170426" cy="3226139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700">
                <a:solidFill>
                  <a:schemeClr val="bg1"/>
                </a:solidFill>
              </a:defRPr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F93BC-B44D-41F1-8A21-ADAB2E9219A9}" type="datetime1">
              <a:rPr lang="en-US"/>
              <a:pPr>
                <a:defRPr/>
              </a:pPr>
              <a:t>5/22/2019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9FDDE-0EA9-4508-B456-2F8127990F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6700" y="252413"/>
            <a:ext cx="10169525" cy="272097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anchor="ctr"/>
          <a:lstStyle/>
          <a:p>
            <a:pPr algn="ctr" defTabSz="1042252">
              <a:defRPr/>
            </a:pPr>
            <a:endParaRPr lang="en-US" dirty="0"/>
          </a:p>
        </p:txBody>
      </p:sp>
      <p:grpSp>
        <p:nvGrpSpPr>
          <p:cNvPr id="17411" name="Group 15"/>
          <p:cNvGrpSpPr>
            <a:grpSpLocks noChangeAspect="1"/>
          </p:cNvGrpSpPr>
          <p:nvPr/>
        </p:nvGrpSpPr>
        <p:grpSpPr bwMode="auto">
          <a:xfrm>
            <a:off x="247650" y="1851025"/>
            <a:ext cx="10201275" cy="1466850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386" y="4501031"/>
              <a:ext cx="4295983" cy="101578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708" y="4318763"/>
              <a:ext cx="8279753" cy="1208287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506" y="4335147"/>
              <a:ext cx="8166221" cy="1101794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547" y="4316716"/>
              <a:ext cx="4940686" cy="927718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412" name="Title Placeholder 1"/>
          <p:cNvSpPr>
            <a:spLocks noGrp="1"/>
          </p:cNvSpPr>
          <p:nvPr>
            <p:ph type="title"/>
          </p:nvPr>
        </p:nvSpPr>
        <p:spPr bwMode="auto">
          <a:xfrm>
            <a:off x="534988" y="373063"/>
            <a:ext cx="96234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38850" y="6891338"/>
            <a:ext cx="4427538" cy="401637"/>
          </a:xfrm>
          <a:prstGeom prst="rect">
            <a:avLst/>
          </a:prstGeom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22C1765-0074-46D7-A1C9-72B68F46251B}" type="datetime1">
              <a:rPr lang="en-US"/>
              <a:pPr>
                <a:defRPr/>
              </a:pPr>
              <a:t>5/22/2019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013" y="6891338"/>
            <a:ext cx="4427537" cy="401637"/>
          </a:xfrm>
          <a:prstGeom prst="rect">
            <a:avLst/>
          </a:prstGeom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67250" y="6891338"/>
            <a:ext cx="1358900" cy="401637"/>
          </a:xfrm>
          <a:prstGeom prst="rect">
            <a:avLst/>
          </a:prstGeom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6F3D628-DA98-4683-8CD3-5556A37B3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41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9175" y="2949575"/>
            <a:ext cx="8664575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69" tIns="52135" rIns="104269" bIns="52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82" r:id="rId1"/>
    <p:sldLayoutId id="2147486783" r:id="rId2"/>
    <p:sldLayoutId id="2147486784" r:id="rId3"/>
    <p:sldLayoutId id="2147486785" r:id="rId4"/>
    <p:sldLayoutId id="2147486780" r:id="rId5"/>
    <p:sldLayoutId id="2147486786" r:id="rId6"/>
    <p:sldLayoutId id="2147486787" r:id="rId7"/>
    <p:sldLayoutId id="2147486788" r:id="rId8"/>
    <p:sldLayoutId id="2147486789" r:id="rId9"/>
    <p:sldLayoutId id="2147486781" r:id="rId10"/>
    <p:sldLayoutId id="2147486790" r:id="rId11"/>
    <p:sldLayoutId id="2147486791" r:id="rId12"/>
    <p:sldLayoutId id="2147486792" r:id="rId13"/>
  </p:sldLayoutIdLst>
  <p:hf hdr="0" ftr="0" dt="0"/>
  <p:txStyles>
    <p:titleStyle>
      <a:lvl1pPr algn="ctr" defTabSz="1041400" rtl="0" eaLnBrk="0" fontAlgn="base" hangingPunct="0">
        <a:spcBef>
          <a:spcPct val="0"/>
        </a:spcBef>
        <a:spcAft>
          <a:spcPct val="0"/>
        </a:spcAft>
        <a:defRPr sz="50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rgbClr val="FFFFFF"/>
          </a:solidFill>
          <a:latin typeface="Candara" pitchFamily="34" charset="0"/>
        </a:defRPr>
      </a:lvl2pPr>
      <a:lvl3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rgbClr val="FFFFFF"/>
          </a:solidFill>
          <a:latin typeface="Candara" pitchFamily="34" charset="0"/>
        </a:defRPr>
      </a:lvl3pPr>
      <a:lvl4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rgbClr val="FFFFFF"/>
          </a:solidFill>
          <a:latin typeface="Candara" pitchFamily="34" charset="0"/>
        </a:defRPr>
      </a:lvl4pPr>
      <a:lvl5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11150" indent="-311150" algn="l" defTabSz="104140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700" kern="1200">
          <a:solidFill>
            <a:schemeClr val="tx2"/>
          </a:solidFill>
          <a:latin typeface="+mn-lt"/>
          <a:ea typeface="+mn-ea"/>
          <a:cs typeface="+mn-cs"/>
        </a:defRPr>
      </a:lvl1pPr>
      <a:lvl2pPr marL="655638" indent="-311150" algn="l" defTabSz="104140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500" kern="1200">
          <a:solidFill>
            <a:schemeClr val="tx2"/>
          </a:solidFill>
          <a:latin typeface="+mn-lt"/>
          <a:ea typeface="+mn-ea"/>
          <a:cs typeface="+mn-cs"/>
        </a:defRPr>
      </a:lvl2pPr>
      <a:lvl3pPr marL="973138" indent="-258763" algn="l" defTabSz="104140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300" kern="1200">
          <a:solidFill>
            <a:schemeClr val="tx2"/>
          </a:solidFill>
          <a:latin typeface="+mn-lt"/>
          <a:ea typeface="+mn-ea"/>
          <a:cs typeface="+mn-cs"/>
        </a:defRPr>
      </a:lvl3pPr>
      <a:lvl4pPr marL="1301750" indent="-258763" algn="l" defTabSz="104140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100" kern="1200">
          <a:solidFill>
            <a:schemeClr val="tx2"/>
          </a:solidFill>
          <a:latin typeface="+mn-lt"/>
          <a:ea typeface="+mn-ea"/>
          <a:cs typeface="+mn-cs"/>
        </a:defRPr>
      </a:lvl4pPr>
      <a:lvl5pPr marL="1666875" indent="-258763" algn="l" defTabSz="104140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033241" indent="-260672" algn="l" defTabSz="1042688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398183" indent="-260672" algn="l" defTabSz="1042688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763124" indent="-260672" algn="l" defTabSz="1042688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3128064" indent="-260672" algn="l" defTabSz="1042688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5"/>
            <a:ext cx="10693400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714750" y="821473"/>
            <a:ext cx="8926019" cy="1360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5" tIns="46558" rIns="93115" bIns="465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714750" y="2193700"/>
            <a:ext cx="8926019" cy="473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5" tIns="46558" rIns="93115" bIns="465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2"/>
            <a:ext cx="2495127" cy="403734"/>
          </a:xfrm>
          <a:prstGeom prst="rect">
            <a:avLst/>
          </a:prstGeom>
        </p:spPr>
        <p:txBody>
          <a:bodyPr vert="horz" lIns="93115" tIns="46558" rIns="93115" bIns="46558" rtlCol="0" anchor="ctr"/>
          <a:lstStyle>
            <a:lvl1pPr algn="l" defTabSz="931149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A581279-A9BE-45B8-8875-58EFFBC12DA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2"/>
            <a:ext cx="3386243" cy="403734"/>
          </a:xfrm>
          <a:prstGeom prst="rect">
            <a:avLst/>
          </a:prstGeom>
        </p:spPr>
        <p:txBody>
          <a:bodyPr vert="horz" lIns="93115" tIns="46558" rIns="93115" bIns="46558" rtlCol="0" anchor="ctr"/>
          <a:lstStyle>
            <a:lvl1pPr algn="ctr" defTabSz="931149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26420" y="6466748"/>
            <a:ext cx="590365" cy="753792"/>
          </a:xfrm>
          <a:prstGeom prst="rect">
            <a:avLst/>
          </a:prstGeom>
        </p:spPr>
        <p:txBody>
          <a:bodyPr vert="horz" lIns="93115" tIns="46558" rIns="93115" bIns="46558" rtlCol="0" anchor="ctr"/>
          <a:lstStyle>
            <a:lvl1pPr algn="ctr" defTabSz="931149" fontAlgn="auto">
              <a:lnSpc>
                <a:spcPts val="2142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B5CDCF-B2A3-4FEA-922A-3AD6A6B806E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819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95" r:id="rId1"/>
    <p:sldLayoutId id="2147486796" r:id="rId2"/>
    <p:sldLayoutId id="2147486797" r:id="rId3"/>
    <p:sldLayoutId id="2147486798" r:id="rId4"/>
    <p:sldLayoutId id="2147486799" r:id="rId5"/>
    <p:sldLayoutId id="2147486800" r:id="rId6"/>
    <p:sldLayoutId id="2147486801" r:id="rId7"/>
    <p:sldLayoutId id="2147486802" r:id="rId8"/>
    <p:sldLayoutId id="2147486803" r:id="rId9"/>
    <p:sldLayoutId id="2147486804" r:id="rId10"/>
    <p:sldLayoutId id="2147486805" r:id="rId11"/>
    <p:sldLayoutId id="2147486806" r:id="rId12"/>
    <p:sldLayoutId id="2147486807" r:id="rId13"/>
    <p:sldLayoutId id="2147486808" r:id="rId14"/>
    <p:sldLayoutId id="2147486809" r:id="rId15"/>
    <p:sldLayoutId id="2147486810" r:id="rId16"/>
  </p:sldLayoutIdLst>
  <p:hf hdr="0" ftr="0" dt="0"/>
  <p:txStyles>
    <p:titleStyle>
      <a:lvl1pPr algn="l" defTabSz="930783" rtl="0" eaLnBrk="0" fontAlgn="base" hangingPunct="0">
        <a:spcBef>
          <a:spcPct val="0"/>
        </a:spcBef>
        <a:spcAft>
          <a:spcPct val="0"/>
        </a:spcAft>
        <a:defRPr sz="4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3078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2pPr>
      <a:lvl3pPr algn="l" defTabSz="93078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3pPr>
      <a:lvl4pPr algn="l" defTabSz="93078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4pPr>
      <a:lvl5pPr algn="l" defTabSz="93078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5pPr>
      <a:lvl6pPr marL="521528" algn="l" defTabSz="930783" rtl="0" fontAlgn="base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6pPr>
      <a:lvl7pPr marL="1043056" algn="l" defTabSz="930783" rtl="0" fontAlgn="base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7pPr>
      <a:lvl8pPr marL="1564584" algn="l" defTabSz="930783" rtl="0" fontAlgn="base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8pPr>
      <a:lvl9pPr marL="2086112" algn="l" defTabSz="930783" rtl="0" fontAlgn="base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9pPr>
    </p:titleStyle>
    <p:bodyStyle>
      <a:lvl1pPr marL="324145" indent="-324145" algn="l" defTabSz="930783" rtl="0" eaLnBrk="0" fontAlgn="base" hangingPunct="0">
        <a:spcBef>
          <a:spcPct val="20000"/>
        </a:spcBef>
        <a:spcAft>
          <a:spcPct val="0"/>
        </a:spcAft>
        <a:buFont typeface="+mj-lt"/>
        <a:defRPr sz="2700" kern="1200">
          <a:solidFill>
            <a:srgbClr val="005AA9"/>
          </a:solidFill>
          <a:latin typeface="+mj-lt"/>
          <a:ea typeface="+mn-ea"/>
          <a:cs typeface="+mn-cs"/>
        </a:defRPr>
      </a:lvl1pPr>
      <a:lvl2pPr marL="324145" indent="197384" algn="l" defTabSz="93078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300" kern="1200">
          <a:solidFill>
            <a:srgbClr val="504F53"/>
          </a:solidFill>
          <a:latin typeface="+mj-lt"/>
          <a:ea typeface="+mn-ea"/>
          <a:cs typeface="+mn-cs"/>
        </a:defRPr>
      </a:lvl2pPr>
      <a:lvl3pPr marL="635613" indent="-231790" algn="l" defTabSz="93078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300" kern="1200">
          <a:solidFill>
            <a:srgbClr val="504F53"/>
          </a:solidFill>
          <a:latin typeface="+mj-lt"/>
          <a:ea typeface="+mn-ea"/>
          <a:cs typeface="+mn-cs"/>
        </a:defRPr>
      </a:lvl3pPr>
      <a:lvl4pPr marL="1825348" indent="-1504826" algn="just" defTabSz="930783" rtl="0" eaLnBrk="0" fontAlgn="base" hangingPunct="0">
        <a:lnSpc>
          <a:spcPts val="2167"/>
        </a:lnSpc>
        <a:spcBef>
          <a:spcPts val="456"/>
        </a:spcBef>
        <a:spcAft>
          <a:spcPct val="0"/>
        </a:spcAft>
        <a:buFont typeface="Arial" pitchFamily="34" charset="0"/>
        <a:defRPr sz="1800" kern="1200">
          <a:solidFill>
            <a:srgbClr val="504F53"/>
          </a:solidFill>
          <a:latin typeface="+mj-lt"/>
          <a:ea typeface="+mn-ea"/>
          <a:cs typeface="+mn-cs"/>
        </a:defRPr>
      </a:lvl4pPr>
      <a:lvl5pPr marL="1280279" indent="805834" algn="l" defTabSz="930783" rtl="0" eaLnBrk="0" fontAlgn="base" hangingPunct="0">
        <a:lnSpc>
          <a:spcPts val="2053"/>
        </a:lnSpc>
        <a:spcBef>
          <a:spcPts val="456"/>
        </a:spcBef>
        <a:spcAft>
          <a:spcPct val="0"/>
        </a:spcAft>
        <a:buFont typeface="Arial" pitchFamily="34" charset="0"/>
        <a:defRPr sz="1600" kern="1200">
          <a:solidFill>
            <a:srgbClr val="8D8C90"/>
          </a:solidFill>
          <a:latin typeface="+mj-lt"/>
          <a:ea typeface="+mn-ea"/>
          <a:cs typeface="+mn-cs"/>
        </a:defRPr>
      </a:lvl5pPr>
      <a:lvl6pPr marL="2560658" indent="-232787" algn="l" defTabSz="93114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26233" indent="-232787" algn="l" defTabSz="93114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91807" indent="-232787" algn="l" defTabSz="93114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957380" indent="-232787" algn="l" defTabSz="93114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5574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1149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6722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2297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7871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3445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59020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24594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1978328" y="3204567"/>
            <a:ext cx="8057877" cy="3614574"/>
          </a:xfrm>
          <a:prstGeom prst="rect">
            <a:avLst/>
          </a:prstGeom>
        </p:spPr>
        <p:txBody>
          <a:bodyPr lIns="104287" tIns="52144" rIns="104287" bIns="52144" rtlCol="0"/>
          <a:lstStyle>
            <a:lvl1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 defTabSz="930985" eaLnBrk="1" fontAlgn="auto" hangingPunct="1">
              <a:lnSpc>
                <a:spcPts val="3535"/>
              </a:lnSpc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1F497D">
                    <a:lumMod val="75000"/>
                  </a:srgbClr>
                </a:solidFill>
                <a:latin typeface="Arial Narrow" pitchFamily="34" charset="0"/>
                <a:cs typeface="Arial" pitchFamily="34" charset="0"/>
              </a:rPr>
              <a:t> Уголовно правовая характеристика уклонения организации от уплаты налогов или страховых взносов</a:t>
            </a:r>
          </a:p>
          <a:p>
            <a:pPr algn="ctr" defTabSz="930985" eaLnBrk="1" fontAlgn="auto" hangingPunct="1">
              <a:lnSpc>
                <a:spcPts val="3535"/>
              </a:lnSpc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1F497D">
                    <a:lumMod val="75000"/>
                  </a:srgbClr>
                </a:solidFill>
                <a:latin typeface="Arial Narrow" pitchFamily="34" charset="0"/>
                <a:cs typeface="Arial" pitchFamily="34" charset="0"/>
              </a:rPr>
              <a:t>Статья 199.2 УК РФ</a:t>
            </a:r>
            <a:endParaRPr lang="ru-RU" sz="3600" dirty="0">
              <a:solidFill>
                <a:srgbClr val="1F497D">
                  <a:lumMod val="75000"/>
                </a:srgbClr>
              </a:solidFill>
              <a:latin typeface="Arial Narrow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304651" y="830079"/>
            <a:ext cx="9045322" cy="6015038"/>
            <a:chOff x="1134183" y="1398587"/>
            <a:chExt cx="9045321" cy="6015038"/>
          </a:xfrm>
        </p:grpSpPr>
        <p:pic>
          <p:nvPicPr>
            <p:cNvPr id="10242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43690" y="5272089"/>
              <a:ext cx="535814" cy="2141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3" name="Рисунок 6" descr="C:\Users\panova_ea\Desktop\ФНС\Новая папка\word\jpg\true-logo-FNS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9924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183" y="1398587"/>
              <a:ext cx="1936815" cy="2033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431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820278" y="6652420"/>
            <a:ext cx="736889" cy="401637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578790AB-1F70-4291-B776-5CB9EAC43E2E}" type="slidenum">
              <a:rPr lang="ru-RU" sz="2400" smtClean="0">
                <a:solidFill>
                  <a:schemeClr val="bg1"/>
                </a:solidFill>
              </a:rPr>
              <a:pPr algn="ctr">
                <a:defRPr/>
              </a:pPr>
              <a:t>2</a:t>
            </a:fld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0196" y="324247"/>
            <a:ext cx="9504362" cy="936625"/>
          </a:xfrm>
          <a:prstGeom prst="rect">
            <a:avLst/>
          </a:prstGeom>
        </p:spPr>
        <p:txBody>
          <a:bodyPr vert="horz" lIns="99475" tIns="49735" rIns="99475" bIns="49735" rtlCol="0" anchor="ctr">
            <a:noAutofit/>
          </a:bodyPr>
          <a:lstStyle/>
          <a:p>
            <a:pPr defTabSz="800100">
              <a:lnSpc>
                <a:spcPct val="90000"/>
              </a:lnSpc>
              <a:spcAft>
                <a:spcPct val="35000"/>
              </a:spcAft>
            </a:pPr>
            <a:r>
              <a:rPr lang="ru-RU" sz="2400" b="1" cap="all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Arial" pitchFamily="34" charset="0"/>
              </a:rPr>
              <a:t>Статья 199.2 УК РФ</a:t>
            </a:r>
            <a:endParaRPr lang="ru-RU" sz="2400" b="1" cap="all" dirty="0">
              <a:solidFill>
                <a:schemeClr val="bg2">
                  <a:lumMod val="25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20" name="Picture 5" descr="I:\Izmeneniya_v_ugolovnom_kodekse_RF_v_2017_god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714" y="1130300"/>
            <a:ext cx="2232025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1123950"/>
            <a:ext cx="2238375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Прямоугольник с двумя вырезанными противолежащими углами 23"/>
          <p:cNvSpPr/>
          <p:nvPr/>
        </p:nvSpPr>
        <p:spPr>
          <a:xfrm>
            <a:off x="534988" y="5053014"/>
            <a:ext cx="3081336" cy="1776413"/>
          </a:xfrm>
          <a:prstGeom prst="snip2DiagRect">
            <a:avLst/>
          </a:prstGeom>
          <a:noFill/>
          <a:ln>
            <a:solidFill>
              <a:srgbClr val="C0000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pPr algn="ctr" eaLnBrk="1" hangingPunct="1"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Выявление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признаков преступления у организаций-должников 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pPr algn="ctr" eaLnBrk="1" hangingPunct="1"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3690939" y="5091114"/>
            <a:ext cx="3024187" cy="1762125"/>
          </a:xfrm>
          <a:prstGeom prst="snip2DiagRect">
            <a:avLst/>
          </a:prstGeom>
          <a:noFill/>
          <a:ln>
            <a:solidFill>
              <a:srgbClr val="C0000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Привлечение к уголовной ответственности</a:t>
            </a:r>
            <a:endParaRPr lang="ru-RU" sz="2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6" name="Штриховая стрелка вправо 25"/>
          <p:cNvSpPr/>
          <p:nvPr/>
        </p:nvSpPr>
        <p:spPr>
          <a:xfrm rot="8151188">
            <a:off x="1557111" y="3585094"/>
            <a:ext cx="2702848" cy="674687"/>
          </a:xfrm>
          <a:prstGeom prst="stripedRightArrow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7" name="Штриховая стрелка вправо 26"/>
          <p:cNvSpPr/>
          <p:nvPr/>
        </p:nvSpPr>
        <p:spPr>
          <a:xfrm rot="5400000">
            <a:off x="4206767" y="3697181"/>
            <a:ext cx="2063965" cy="647700"/>
          </a:xfrm>
          <a:prstGeom prst="stripedRightArrow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8" name="Штриховая стрелка вправо 27"/>
          <p:cNvSpPr/>
          <p:nvPr/>
        </p:nvSpPr>
        <p:spPr>
          <a:xfrm rot="2720231">
            <a:off x="6319584" y="3628635"/>
            <a:ext cx="2572262" cy="658812"/>
          </a:xfrm>
          <a:prstGeom prst="stripedRightArrow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9" name="Блок-схема: подготовка 28"/>
          <p:cNvSpPr/>
          <p:nvPr/>
        </p:nvSpPr>
        <p:spPr>
          <a:xfrm>
            <a:off x="2432052" y="1160464"/>
            <a:ext cx="5643562" cy="1584325"/>
          </a:xfrm>
          <a:prstGeom prst="flowChartPreparati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rgbClr val="0070C0"/>
                </a:solidFill>
                <a:cs typeface="Times New Roman" pitchFamily="18" charset="0"/>
              </a:rPr>
              <a:t>  СТАТЬЯ 199.2 УК РФ «Сокрытие денежных средств (имущества) от взыскания»</a:t>
            </a:r>
            <a:endParaRPr lang="ru-RU" sz="2600" b="1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30" name="Прямоугольник с двумя вырезанными противолежащими углами 29"/>
          <p:cNvSpPr/>
          <p:nvPr/>
        </p:nvSpPr>
        <p:spPr>
          <a:xfrm>
            <a:off x="6786564" y="5091114"/>
            <a:ext cx="3051175" cy="1762125"/>
          </a:xfrm>
          <a:prstGeom prst="snip2DiagRect">
            <a:avLst/>
          </a:prstGeom>
          <a:noFill/>
          <a:ln>
            <a:solidFill>
              <a:srgbClr val="C0000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Взыскание причиненного ущерба</a:t>
            </a:r>
          </a:p>
        </p:txBody>
      </p:sp>
    </p:spTree>
    <p:extLst>
      <p:ext uri="{BB962C8B-B14F-4D97-AF65-F5344CB8AC3E}">
        <p14:creationId xmlns:p14="http://schemas.microsoft.com/office/powerpoint/2010/main" val="587766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739188" y="6909290"/>
            <a:ext cx="736889" cy="401637"/>
          </a:xfrm>
        </p:spPr>
        <p:txBody>
          <a:bodyPr/>
          <a:lstStyle/>
          <a:p>
            <a:pPr>
              <a:defRPr/>
            </a:pPr>
            <a:fld id="{578790AB-1F70-4291-B776-5CB9EAC43E2E}" type="slidenum">
              <a:rPr lang="ru-RU" sz="2400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0196" y="324247"/>
            <a:ext cx="9504362" cy="936625"/>
          </a:xfrm>
          <a:prstGeom prst="rect">
            <a:avLst/>
          </a:prstGeom>
        </p:spPr>
        <p:txBody>
          <a:bodyPr vert="horz" lIns="99475" tIns="49735" rIns="99475" bIns="49735" rtlCol="0" anchor="ctr">
            <a:noAutofit/>
          </a:bodyPr>
          <a:lstStyle/>
          <a:p>
            <a:pPr defTabSz="800100">
              <a:lnSpc>
                <a:spcPct val="90000"/>
              </a:lnSpc>
              <a:spcAft>
                <a:spcPct val="35000"/>
              </a:spcAft>
            </a:pPr>
            <a:r>
              <a:rPr lang="ru-RU" sz="2400" b="1" cap="all" dirty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Arial" pitchFamily="34" charset="0"/>
              </a:rPr>
              <a:t>Источники   информации, используемые для </a:t>
            </a:r>
            <a:r>
              <a:rPr lang="ru-RU" sz="2400" b="1" cap="all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Arial" pitchFamily="34" charset="0"/>
              </a:rPr>
              <a:t>анализа платежеспособности налогоплательщика</a:t>
            </a:r>
            <a:endParaRPr lang="ru-RU" sz="2400" b="1" cap="all" dirty="0">
              <a:solidFill>
                <a:schemeClr val="bg2">
                  <a:lumMod val="25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70236" y="1620391"/>
            <a:ext cx="3600400" cy="57606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Предмет преступления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10196" y="2492970"/>
            <a:ext cx="4231704" cy="8640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Денежные средства на расчетных счетах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10196" y="3492599"/>
            <a:ext cx="4231704" cy="8640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Наличные </a:t>
            </a:r>
            <a:r>
              <a:rPr lang="ru-RU" dirty="0">
                <a:solidFill>
                  <a:schemeClr val="tx1"/>
                </a:solidFill>
              </a:rPr>
              <a:t>денежные средства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10196" y="4572719"/>
            <a:ext cx="4257104" cy="5760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Имущество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10196" y="5469131"/>
            <a:ext cx="1584176" cy="1440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Имущество, не участвующее в производстве</a:t>
            </a:r>
            <a:endParaRPr lang="ru-RU" sz="16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94772" y="1620391"/>
            <a:ext cx="3600400" cy="57606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Субъект преступления 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38388" y="5469131"/>
            <a:ext cx="1152128" cy="1440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Готовая продукция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843165" y="5476771"/>
            <a:ext cx="1224135" cy="1440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Сырье и материалы</a:t>
            </a:r>
            <a:endParaRPr lang="ru-RU" sz="1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418708" y="2509520"/>
            <a:ext cx="4477508" cy="8475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+mn-lt"/>
                <a:cs typeface="+mn-cs"/>
              </a:rPr>
              <a:t>Индивидуальный предприниматель</a:t>
            </a:r>
            <a:endParaRPr lang="ru-RU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18708" y="3492599"/>
            <a:ext cx="4477508" cy="8551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+mn-lt"/>
                <a:cs typeface="+mn-cs"/>
              </a:rPr>
              <a:t>Руководитель </a:t>
            </a:r>
            <a:r>
              <a:rPr lang="ru-RU" dirty="0">
                <a:solidFill>
                  <a:schemeClr val="tx1"/>
                </a:solidFill>
                <a:latin typeface="+mn-lt"/>
                <a:cs typeface="+mn-cs"/>
              </a:rPr>
              <a:t>организации - налогоплательщика</a:t>
            </a:r>
            <a:endParaRPr lang="ru-RU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18708" y="4572719"/>
            <a:ext cx="4484189" cy="8964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+mn-lt"/>
                <a:cs typeface="+mn-cs"/>
              </a:rPr>
              <a:t>Собственник </a:t>
            </a:r>
            <a:r>
              <a:rPr lang="ru-RU" dirty="0">
                <a:solidFill>
                  <a:schemeClr val="tx1"/>
                </a:solidFill>
                <a:latin typeface="+mn-lt"/>
                <a:cs typeface="+mn-cs"/>
              </a:rPr>
              <a:t>имущества организации </a:t>
            </a:r>
            <a:endParaRPr lang="ru-RU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04139" y="5733799"/>
            <a:ext cx="4484189" cy="117549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+mn-lt"/>
                <a:cs typeface="+mn-cs"/>
              </a:rPr>
              <a:t>Лицо</a:t>
            </a:r>
            <a:r>
              <a:rPr lang="ru-RU" dirty="0">
                <a:solidFill>
                  <a:schemeClr val="tx1"/>
                </a:solidFill>
                <a:latin typeface="+mn-lt"/>
                <a:cs typeface="+mn-cs"/>
              </a:rPr>
              <a:t>, выполняющее управленческие функции в </a:t>
            </a:r>
            <a:r>
              <a:rPr lang="ru-RU" dirty="0" smtClean="0">
                <a:solidFill>
                  <a:schemeClr val="tx1"/>
                </a:solidFill>
                <a:latin typeface="+mn-lt"/>
                <a:cs typeface="+mn-cs"/>
              </a:rPr>
              <a:t>организации</a:t>
            </a:r>
            <a:endParaRPr lang="ru-RU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cxnSp>
        <p:nvCxnSpPr>
          <p:cNvPr id="19" name="Прямая со стрелкой 18"/>
          <p:cNvCxnSpPr>
            <a:endCxn id="15" idx="0"/>
          </p:cNvCxnSpPr>
          <p:nvPr/>
        </p:nvCxnSpPr>
        <p:spPr>
          <a:xfrm flipH="1">
            <a:off x="1602284" y="5148783"/>
            <a:ext cx="792088" cy="320348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115432" y="5148783"/>
            <a:ext cx="0" cy="327988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8" idx="0"/>
          </p:cNvCxnSpPr>
          <p:nvPr/>
        </p:nvCxnSpPr>
        <p:spPr>
          <a:xfrm>
            <a:off x="3843165" y="5148783"/>
            <a:ext cx="612068" cy="327988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23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Номер слайда 3"/>
          <p:cNvSpPr txBox="1">
            <a:spLocks noGrp="1"/>
          </p:cNvSpPr>
          <p:nvPr/>
        </p:nvSpPr>
        <p:spPr bwMode="auto">
          <a:xfrm>
            <a:off x="9775825" y="6710363"/>
            <a:ext cx="642938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pPr algn="ctr"/>
            <a:fld id="{FAE9312D-1EAF-4797-B0E8-DCCF0C6045BA}" type="slidenum">
              <a:rPr lang="ru-RU">
                <a:solidFill>
                  <a:schemeClr val="bg1"/>
                </a:solidFill>
              </a:rPr>
              <a:pPr algn="ctr"/>
              <a:t>4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6106" y="1637491"/>
            <a:ext cx="9001188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ru-RU" sz="2000" b="1" dirty="0" smtClean="0">
                <a:latin typeface="Arial Narrow" pitchFamily="34" charset="0"/>
              </a:rPr>
              <a:t>Наличие задолженности по налогам, сборам или страховым взносам в </a:t>
            </a:r>
            <a:r>
              <a:rPr lang="ru-RU" sz="2000" b="1" dirty="0" smtClean="0">
                <a:latin typeface="Arial Narrow" pitchFamily="34" charset="0"/>
              </a:rPr>
              <a:t>крупном</a:t>
            </a:r>
          </a:p>
          <a:p>
            <a:r>
              <a:rPr lang="ru-RU" sz="2000" b="1" dirty="0" smtClean="0">
                <a:latin typeface="Arial Narrow" pitchFamily="34" charset="0"/>
              </a:rPr>
              <a:t>размере </a:t>
            </a:r>
            <a:r>
              <a:rPr lang="ru-RU" sz="2000" b="1" dirty="0" smtClean="0">
                <a:latin typeface="Arial Narrow" pitchFamily="34" charset="0"/>
              </a:rPr>
              <a:t>( 2 250 000 рублей, согласно ч. 2 ст. 170.2 УК РФ);</a:t>
            </a:r>
          </a:p>
          <a:p>
            <a:endParaRPr lang="ru-RU" sz="2000" b="1" dirty="0" smtClean="0">
              <a:latin typeface="Arial Narrow" pitchFamily="34" charset="0"/>
            </a:endParaRPr>
          </a:p>
          <a:p>
            <a:r>
              <a:rPr lang="ru-RU" sz="2000" b="1" dirty="0" smtClean="0">
                <a:latin typeface="Arial Narrow" pitchFamily="34" charset="0"/>
              </a:rPr>
              <a:t>2</a:t>
            </a:r>
            <a:r>
              <a:rPr lang="ru-RU" sz="2000" b="1" dirty="0" smtClean="0">
                <a:latin typeface="Arial Narrow" pitchFamily="34" charset="0"/>
              </a:rPr>
              <a:t>)   Налогоплательщиком </a:t>
            </a:r>
            <a:r>
              <a:rPr lang="ru-RU" sz="2000" b="1" dirty="0">
                <a:latin typeface="Arial Narrow" pitchFamily="34" charset="0"/>
              </a:rPr>
              <a:t>пропущен срок уплаты, установленный в требовании об </a:t>
            </a:r>
            <a:r>
              <a:rPr lang="ru-RU" sz="2000" b="1" dirty="0" smtClean="0">
                <a:latin typeface="Arial Narrow" pitchFamily="34" charset="0"/>
              </a:rPr>
              <a:t>   уплате </a:t>
            </a:r>
            <a:r>
              <a:rPr lang="ru-RU" sz="2000" b="1" dirty="0">
                <a:latin typeface="Arial Narrow" pitchFamily="34" charset="0"/>
              </a:rPr>
              <a:t>налога, сбора, страховых взносов;</a:t>
            </a:r>
            <a:endParaRPr lang="ru-RU" sz="2000" b="1" dirty="0" smtClean="0">
              <a:latin typeface="Arial Narrow" pitchFamily="34" charset="0"/>
            </a:endParaRPr>
          </a:p>
          <a:p>
            <a:endParaRPr lang="ru-RU" sz="2000" b="1" dirty="0" smtClean="0">
              <a:latin typeface="Arial Narrow" pitchFamily="34" charset="0"/>
            </a:endParaRPr>
          </a:p>
          <a:p>
            <a:r>
              <a:rPr lang="ru-RU" sz="2000" b="1" dirty="0" smtClean="0">
                <a:latin typeface="Arial Narrow" pitchFamily="34" charset="0"/>
              </a:rPr>
              <a:t>3)   Сокрытие имущества (денежных средств) в целях уклонения от погашения налоговой недоимки в крупном </a:t>
            </a:r>
            <a:r>
              <a:rPr lang="ru-RU" sz="2000" b="1" dirty="0">
                <a:latin typeface="Arial Narrow" pitchFamily="34" charset="0"/>
              </a:rPr>
              <a:t>размере ( 2 250 000 рублей, согласно ч. 2 ст. 170.2 УК </a:t>
            </a:r>
            <a:r>
              <a:rPr lang="ru-RU" sz="2000" b="1" dirty="0" smtClean="0">
                <a:latin typeface="Arial Narrow" pitchFamily="34" charset="0"/>
              </a:rPr>
              <a:t>РФ); </a:t>
            </a:r>
          </a:p>
          <a:p>
            <a:endParaRPr lang="ru-RU" sz="2000" b="1" dirty="0" smtClean="0">
              <a:latin typeface="Arial Narrow" pitchFamily="34" charset="0"/>
            </a:endParaRPr>
          </a:p>
          <a:p>
            <a:r>
              <a:rPr lang="ru-RU" sz="2000" b="1" dirty="0" smtClean="0">
                <a:latin typeface="Arial Narrow" pitchFamily="34" charset="0"/>
              </a:rPr>
              <a:t>4)    Наличие цели сокрыть имущество и денежные средства от взыскания по задолженности по налогам, сборам или страховым взносам;</a:t>
            </a:r>
          </a:p>
          <a:p>
            <a:endParaRPr lang="ru-RU" sz="2000" b="1" dirty="0" smtClean="0">
              <a:latin typeface="Arial Narrow" pitchFamily="34" charset="0"/>
            </a:endParaRPr>
          </a:p>
          <a:p>
            <a:r>
              <a:rPr lang="ru-RU" sz="2000" b="1" dirty="0" smtClean="0">
                <a:latin typeface="Arial Narrow" pitchFamily="34" charset="0"/>
              </a:rPr>
              <a:t>5)     Наличие прямого умысла, </a:t>
            </a:r>
            <a:r>
              <a:rPr lang="ru-RU" sz="2000" b="1" dirty="0" err="1" smtClean="0">
                <a:latin typeface="Arial Narrow" pitchFamily="34" charset="0"/>
              </a:rPr>
              <a:t>т.е</a:t>
            </a:r>
            <a:r>
              <a:rPr lang="ru-RU" sz="2000" b="1" dirty="0" smtClean="0">
                <a:latin typeface="Arial Narrow" pitchFamily="34" charset="0"/>
              </a:rPr>
              <a:t> сокрытие имущества (денежных средств) совершено с целью воспрепятствовать взысканию недоимки за счет </a:t>
            </a:r>
            <a:r>
              <a:rPr lang="ru-RU" sz="2000" b="1" dirty="0">
                <a:latin typeface="Arial Narrow" pitchFamily="34" charset="0"/>
              </a:rPr>
              <a:t>этого имущества (денежных средств).  </a:t>
            </a:r>
            <a:endParaRPr lang="ru-RU" sz="2000" b="1" dirty="0"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724054" y="634193"/>
            <a:ext cx="9266116" cy="631570"/>
          </a:xfrm>
          <a:prstGeom prst="rect">
            <a:avLst/>
          </a:prstGeom>
        </p:spPr>
        <p:txBody>
          <a:bodyPr vert="horz" lIns="99475" tIns="49735" rIns="99475" bIns="49735" rtlCol="0" anchor="ctr">
            <a:noAutofit/>
          </a:bodyPr>
          <a:lstStyle>
            <a:defPPr>
              <a:defRPr lang="ru-RU"/>
            </a:defPPr>
            <a:lvl1pPr defTabSz="800100">
              <a:lnSpc>
                <a:spcPct val="90000"/>
              </a:lnSpc>
              <a:spcAft>
                <a:spcPct val="35000"/>
              </a:spcAft>
              <a:defRPr sz="2400" b="1" cap="all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Arial" pitchFamily="34" charset="0"/>
              </a:defRPr>
            </a:lvl1pPr>
          </a:lstStyle>
          <a:p>
            <a:pPr algn="ctr"/>
            <a:r>
              <a:rPr lang="ru-RU" dirty="0" smtClean="0"/>
              <a:t> </a:t>
            </a:r>
            <a:r>
              <a:rPr lang="ru-RU" dirty="0" smtClean="0"/>
              <a:t>условия </a:t>
            </a:r>
            <a:r>
              <a:rPr lang="ru-RU" dirty="0" smtClean="0"/>
              <a:t>составляющие состав преступления, согласно статье 199.2 УК РФ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46138" y="636588"/>
            <a:ext cx="9555162" cy="424732"/>
          </a:xfrm>
          <a:prstGeom prst="rect">
            <a:avLst/>
          </a:prstGeom>
        </p:spPr>
        <p:txBody>
          <a:bodyPr vert="horz" lIns="99475" tIns="49735" rIns="99475" bIns="49735" rtlCol="0" anchor="ctr">
            <a:noAutofit/>
          </a:bodyPr>
          <a:lstStyle>
            <a:defPPr>
              <a:defRPr lang="ru-RU"/>
            </a:defPPr>
            <a:lvl1pPr algn="ctr" defTabSz="800100">
              <a:lnSpc>
                <a:spcPct val="90000"/>
              </a:lnSpc>
              <a:spcAft>
                <a:spcPct val="35000"/>
              </a:spcAft>
              <a:defRPr sz="2400" b="1" cap="all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Arial" pitchFamily="34" charset="0"/>
              </a:defRPr>
            </a:lvl1pPr>
          </a:lstStyle>
          <a:p>
            <a:r>
              <a:rPr lang="ru-RU" dirty="0"/>
              <a:t> Виды наказания предусмотренные по ст.199.2 УК РФ</a:t>
            </a:r>
            <a:endParaRPr lang="ru-RU" dirty="0"/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657824" y="3492599"/>
            <a:ext cx="9355929" cy="12003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>
              <a:defRPr sz="2200">
                <a:latin typeface="Arial Narrow" pitchFamily="34" charset="0"/>
                <a:cs typeface="Arial" pitchFamily="34" charset="0"/>
              </a:defRPr>
            </a:lvl1pPr>
          </a:lstStyle>
          <a:p>
            <a:r>
              <a:rPr lang="ru-RU" sz="2400" dirty="0"/>
              <a:t>2. принудительные работы на срок до трех лет с лишением права занимать определенные должности или заниматься определенной деятельностью на срок до трех лет или без такового  </a:t>
            </a:r>
          </a:p>
        </p:txBody>
      </p: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687986" y="1980431"/>
            <a:ext cx="9355930" cy="12003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 smtClean="0">
                <a:latin typeface="Arial Narrow" pitchFamily="34" charset="0"/>
                <a:cs typeface="Arial" pitchFamily="34" charset="0"/>
              </a:rPr>
              <a:t>1. </a:t>
            </a:r>
            <a:r>
              <a:rPr lang="ru-RU" sz="2400" dirty="0"/>
              <a:t>штраф в размере от двухсот тысяч до пятисот тысяч рублей или в размере заработной платы или иного дохода осужденного за период от восемнадцати месяцев до трех лет</a:t>
            </a:r>
            <a:r>
              <a:rPr lang="ru-RU" sz="2400" dirty="0" smtClean="0">
                <a:latin typeface="Arial Narrow" pitchFamily="34" charset="0"/>
                <a:cs typeface="Arial" pitchFamily="34" charset="0"/>
              </a:rPr>
              <a:t> </a:t>
            </a:r>
            <a:endParaRPr lang="ru-RU" sz="2400" i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644752" y="5148783"/>
            <a:ext cx="9344958" cy="12003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>
              <a:defRPr sz="2200">
                <a:latin typeface="Arial Narrow" pitchFamily="34" charset="0"/>
                <a:cs typeface="Arial" pitchFamily="34" charset="0"/>
              </a:defRPr>
            </a:lvl1pPr>
          </a:lstStyle>
          <a:p>
            <a:r>
              <a:rPr lang="ru-RU" sz="2400" dirty="0" smtClean="0"/>
              <a:t>3</a:t>
            </a:r>
            <a:r>
              <a:rPr lang="ru-RU" sz="2400" dirty="0"/>
              <a:t>. лишение свободы на срок до трех лет с лишением права занимать определенные должности или заниматься определенной деятельностью на срок до трех лет или без такового </a:t>
            </a:r>
          </a:p>
        </p:txBody>
      </p:sp>
      <p:sp>
        <p:nvSpPr>
          <p:cNvPr id="11" name="Номер слайда 3"/>
          <p:cNvSpPr txBox="1">
            <a:spLocks noGrp="1"/>
          </p:cNvSpPr>
          <p:nvPr/>
        </p:nvSpPr>
        <p:spPr bwMode="auto">
          <a:xfrm>
            <a:off x="9775825" y="6710363"/>
            <a:ext cx="642938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pPr algn="ctr"/>
            <a:fld id="{FAE9312D-1EAF-4797-B0E8-DCCF0C6045BA}" type="slidenum">
              <a:rPr lang="ru-RU">
                <a:solidFill>
                  <a:schemeClr val="bg1"/>
                </a:solidFill>
              </a:rPr>
              <a:pPr algn="ctr"/>
              <a:t>5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3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33192">
            <a:off x="446526" y="3126956"/>
            <a:ext cx="3264952" cy="3024065"/>
          </a:xfrm>
          <a:prstGeom prst="rect">
            <a:avLst/>
          </a:prstGeom>
        </p:spPr>
      </p:pic>
      <p:sp>
        <p:nvSpPr>
          <p:cNvPr id="27" name="Подзаголовок 2"/>
          <p:cNvSpPr txBox="1">
            <a:spLocks/>
          </p:cNvSpPr>
          <p:nvPr/>
        </p:nvSpPr>
        <p:spPr>
          <a:xfrm>
            <a:off x="724054" y="317601"/>
            <a:ext cx="9231158" cy="631570"/>
          </a:xfrm>
          <a:prstGeom prst="rect">
            <a:avLst/>
          </a:prstGeom>
        </p:spPr>
        <p:txBody>
          <a:bodyPr vert="horz" lIns="99475" tIns="49735" rIns="99475" bIns="49735" rtlCol="0" anchor="ctr">
            <a:noAutofit/>
          </a:bodyPr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40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  <a:lvl2pPr marL="514605" defTabSz="1029186">
              <a:defRPr sz="2100"/>
            </a:lvl2pPr>
            <a:lvl3pPr marL="1029186" defTabSz="1029186">
              <a:defRPr sz="2100"/>
            </a:lvl3pPr>
            <a:lvl4pPr marL="1543784" defTabSz="1029186">
              <a:defRPr sz="2100"/>
            </a:lvl4pPr>
            <a:lvl5pPr marL="2058386" defTabSz="1029186">
              <a:defRPr sz="2100"/>
            </a:lvl5pPr>
            <a:lvl6pPr marL="2572979" defTabSz="1029186">
              <a:defRPr sz="2100"/>
            </a:lvl6pPr>
            <a:lvl7pPr marL="3087588" defTabSz="1029186">
              <a:defRPr sz="2100"/>
            </a:lvl7pPr>
            <a:lvl8pPr marL="3602189" defTabSz="1029186">
              <a:defRPr sz="2100"/>
            </a:lvl8pPr>
            <a:lvl9pPr marL="4116774" defTabSz="1029186">
              <a:defRPr sz="2100"/>
            </a:lvl9pPr>
          </a:lstStyle>
          <a:p>
            <a:pPr defTabSz="800100">
              <a:lnSpc>
                <a:spcPct val="90000"/>
              </a:lnSpc>
              <a:spcAft>
                <a:spcPct val="35000"/>
              </a:spcAft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ea typeface="+mn-ea"/>
                <a:cs typeface="Arial" pitchFamily="34" charset="0"/>
              </a:rPr>
              <a:t> СОКРЫТИЕ ДЕНЕЖНЫХ СРЕДСТВ СОГЛАСНО СТАТЬЕ 199.2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ea typeface="+mn-ea"/>
                <a:cs typeface="Arial" pitchFamily="34" charset="0"/>
              </a:rPr>
              <a:t>ук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ea typeface="+mn-ea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ea typeface="+mn-ea"/>
                <a:cs typeface="Arial" pitchFamily="34" charset="0"/>
              </a:rPr>
              <a:t>рф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46106" y="2066119"/>
            <a:ext cx="2899611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581" y="1663292"/>
            <a:ext cx="5842618" cy="43786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20953274">
            <a:off x="783507" y="4193172"/>
            <a:ext cx="22506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46052">
              <a:spcBef>
                <a:spcPct val="0"/>
              </a:spcBef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 ЛИШЕНИЕ СВОБОДЫ СРОКОМ  2 ГОДА</a:t>
            </a:r>
            <a:endParaRPr lang="ru-RU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 rot="13229749">
            <a:off x="7871002" y="1625039"/>
            <a:ext cx="2597321" cy="24359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2545" y="2223085"/>
            <a:ext cx="891780" cy="142180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 rot="951460">
            <a:off x="8514362" y="2402908"/>
            <a:ext cx="1763073" cy="1077218"/>
          </a:xfrm>
          <a:prstGeom prst="rect">
            <a:avLst/>
          </a:prstGeom>
          <a:solidFill>
            <a:srgbClr val="D4BF90">
              <a:alpha val="36000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defTabSz="946052">
              <a:spcBef>
                <a:spcPct val="0"/>
              </a:spcBef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СОКРЫТИЕ ДЕНЕЖНЫХ СРЕДСТВ (ИМУЩЕСТВА)</a:t>
            </a:r>
            <a:endParaRPr lang="ru-RU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Номер слайда 3"/>
          <p:cNvSpPr txBox="1">
            <a:spLocks noGrp="1"/>
          </p:cNvSpPr>
          <p:nvPr/>
        </p:nvSpPr>
        <p:spPr bwMode="auto">
          <a:xfrm>
            <a:off x="9775825" y="6710363"/>
            <a:ext cx="642938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pPr algn="ctr"/>
            <a:fld id="{FAE9312D-1EAF-4797-B0E8-DCCF0C6045BA}" type="slidenum">
              <a:rPr lang="ru-RU">
                <a:solidFill>
                  <a:schemeClr val="bg1"/>
                </a:solidFill>
              </a:rPr>
              <a:pPr algn="ctr"/>
              <a:t>6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703890" y="6638151"/>
            <a:ext cx="3929090" cy="487363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endParaRPr lang="ru-RU" sz="22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000"/>
          <a:stretch/>
        </p:blipFill>
        <p:spPr>
          <a:xfrm>
            <a:off x="3085300" y="3852639"/>
            <a:ext cx="1753503" cy="175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23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 idx="4294967295"/>
          </p:nvPr>
        </p:nvSpPr>
        <p:spPr>
          <a:xfrm>
            <a:off x="966788" y="2616200"/>
            <a:ext cx="8926512" cy="1360488"/>
          </a:xfrm>
        </p:spPr>
        <p:txBody>
          <a:bodyPr/>
          <a:lstStyle/>
          <a:p>
            <a:pPr defTabSz="1042620" eaLnBrk="1" hangingPunct="1">
              <a:defRPr/>
            </a:pPr>
            <a:r>
              <a:rPr lang="ru-RU" sz="48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</a:rPr>
              <a:t>Спасибо за внимание!</a:t>
            </a: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9775825" y="6710363"/>
            <a:ext cx="642938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pPr algn="ctr"/>
            <a:fld id="{FAE9312D-1EAF-4797-B0E8-DCCF0C6045BA}" type="slidenum">
              <a:rPr lang="ru-RU">
                <a:solidFill>
                  <a:schemeClr val="bg1"/>
                </a:solidFill>
              </a:rPr>
              <a:pPr algn="ctr"/>
              <a:t>7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7965</TotalTime>
  <Words>364</Words>
  <Application>Microsoft Office PowerPoint</Application>
  <PresentationFormat>Произвольный</PresentationFormat>
  <Paragraphs>51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Волна</vt:lpstr>
      <vt:lpstr>Present_FNS2012_16-9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Your Company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Воронина Любовь Николаевна</cp:lastModifiedBy>
  <cp:revision>1131</cp:revision>
  <cp:lastPrinted>2019-04-25T19:03:20Z</cp:lastPrinted>
  <dcterms:created xsi:type="dcterms:W3CDTF">2013-02-12T06:49:05Z</dcterms:created>
  <dcterms:modified xsi:type="dcterms:W3CDTF">2019-05-22T07:34:44Z</dcterms:modified>
</cp:coreProperties>
</file>